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7" r:id="rId2"/>
    <p:sldId id="256" r:id="rId3"/>
    <p:sldId id="269" r:id="rId4"/>
    <p:sldId id="258" r:id="rId5"/>
    <p:sldId id="339" r:id="rId6"/>
    <p:sldId id="281" r:id="rId7"/>
    <p:sldId id="264" r:id="rId8"/>
    <p:sldId id="261" r:id="rId9"/>
    <p:sldId id="316" r:id="rId10"/>
    <p:sldId id="340" r:id="rId11"/>
    <p:sldId id="280" r:id="rId12"/>
    <p:sldId id="282" r:id="rId13"/>
    <p:sldId id="262" r:id="rId14"/>
    <p:sldId id="267" r:id="rId15"/>
    <p:sldId id="279" r:id="rId16"/>
    <p:sldId id="317" r:id="rId17"/>
    <p:sldId id="341" r:id="rId18"/>
    <p:sldId id="263" r:id="rId19"/>
    <p:sldId id="270" r:id="rId20"/>
    <p:sldId id="327" r:id="rId21"/>
    <p:sldId id="283" r:id="rId22"/>
    <p:sldId id="284" r:id="rId23"/>
    <p:sldId id="326" r:id="rId24"/>
    <p:sldId id="325" r:id="rId25"/>
    <p:sldId id="271" r:id="rId26"/>
    <p:sldId id="272" r:id="rId27"/>
    <p:sldId id="293" r:id="rId28"/>
    <p:sldId id="291" r:id="rId29"/>
    <p:sldId id="292" r:id="rId30"/>
    <p:sldId id="329" r:id="rId31"/>
    <p:sldId id="332" r:id="rId32"/>
    <p:sldId id="330" r:id="rId33"/>
    <p:sldId id="331" r:id="rId34"/>
    <p:sldId id="333" r:id="rId35"/>
    <p:sldId id="290" r:id="rId36"/>
    <p:sldId id="303" r:id="rId37"/>
    <p:sldId id="295" r:id="rId38"/>
    <p:sldId id="311" r:id="rId39"/>
    <p:sldId id="336" r:id="rId40"/>
    <p:sldId id="296" r:id="rId41"/>
    <p:sldId id="297" r:id="rId42"/>
    <p:sldId id="306" r:id="rId43"/>
    <p:sldId id="299" r:id="rId44"/>
    <p:sldId id="313" r:id="rId45"/>
    <p:sldId id="308" r:id="rId46"/>
    <p:sldId id="298" r:id="rId47"/>
    <p:sldId id="323" r:id="rId48"/>
    <p:sldId id="309" r:id="rId49"/>
    <p:sldId id="273" r:id="rId50"/>
    <p:sldId id="305" r:id="rId51"/>
    <p:sldId id="274" r:id="rId52"/>
    <p:sldId id="337" r:id="rId53"/>
    <p:sldId id="315" r:id="rId54"/>
    <p:sldId id="260" r:id="rId55"/>
    <p:sldId id="34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 Bergenhem" initials="CB" lastIdx="2" clrIdx="0">
    <p:extLst>
      <p:ext uri="{19B8F6BF-5375-455C-9EA6-DF929625EA0E}">
        <p15:presenceInfo xmlns:p15="http://schemas.microsoft.com/office/powerpoint/2012/main" userId="S::bergenhem@progress.com::81e56bb5-c5d7-4e20-9a7a-8843125a95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ECEA6"/>
    <a:srgbClr val="CE2029"/>
    <a:srgbClr val="CDAA3B"/>
    <a:srgbClr val="3FC6C9"/>
    <a:srgbClr val="563D7C"/>
    <a:srgbClr val="FF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58E11E-58B4-473A-87BB-FFB24B744737}" v="21" dt="2019-11-14T13:26:51.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6" autoAdjust="0"/>
    <p:restoredTop sz="77198" autoAdjust="0"/>
  </p:normalViewPr>
  <p:slideViewPr>
    <p:cSldViewPr snapToGrid="0">
      <p:cViewPr varScale="1">
        <p:scale>
          <a:sx n="79" d="100"/>
          <a:sy n="79" d="100"/>
        </p:scale>
        <p:origin x="612" y="45"/>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Bergenhem" userId="81e56bb5-c5d7-4e20-9a7a-8843125a956c" providerId="ADAL" clId="{A658E11E-58B4-473A-87BB-FFB24B744737}"/>
    <pc:docChg chg="undo custSel addSld delSld modSld modMainMaster">
      <pc:chgData name="Carl Bergenhem" userId="81e56bb5-c5d7-4e20-9a7a-8843125a956c" providerId="ADAL" clId="{A658E11E-58B4-473A-87BB-FFB24B744737}" dt="2019-11-14T13:26:51.549" v="150"/>
      <pc:docMkLst>
        <pc:docMk/>
      </pc:docMkLst>
      <pc:sldChg chg="modSp">
        <pc:chgData name="Carl Bergenhem" userId="81e56bb5-c5d7-4e20-9a7a-8843125a956c" providerId="ADAL" clId="{A658E11E-58B4-473A-87BB-FFB24B744737}" dt="2019-11-12T14:20:38.335" v="44" actId="20577"/>
        <pc:sldMkLst>
          <pc:docMk/>
          <pc:sldMk cId="285234125" sldId="257"/>
        </pc:sldMkLst>
        <pc:spChg chg="mod">
          <ac:chgData name="Carl Bergenhem" userId="81e56bb5-c5d7-4e20-9a7a-8843125a956c" providerId="ADAL" clId="{A658E11E-58B4-473A-87BB-FFB24B744737}" dt="2019-11-12T14:20:38.335" v="44" actId="20577"/>
          <ac:spMkLst>
            <pc:docMk/>
            <pc:sldMk cId="285234125" sldId="257"/>
            <ac:spMk id="3" creationId="{9204504E-9F16-400B-9076-9719E54F7AC9}"/>
          </ac:spMkLst>
        </pc:spChg>
        <pc:spChg chg="mod">
          <ac:chgData name="Carl Bergenhem" userId="81e56bb5-c5d7-4e20-9a7a-8843125a956c" providerId="ADAL" clId="{A658E11E-58B4-473A-87BB-FFB24B744737}" dt="2019-11-12T14:20:31.321" v="32" actId="255"/>
          <ac:spMkLst>
            <pc:docMk/>
            <pc:sldMk cId="285234125" sldId="257"/>
            <ac:spMk id="5" creationId="{DE07DBF9-CAE5-4950-AF0E-F5433DB4BB36}"/>
          </ac:spMkLst>
        </pc:spChg>
      </pc:sldChg>
      <pc:sldChg chg="delSp modSp">
        <pc:chgData name="Carl Bergenhem" userId="81e56bb5-c5d7-4e20-9a7a-8843125a956c" providerId="ADAL" clId="{A658E11E-58B4-473A-87BB-FFB24B744737}" dt="2019-11-12T14:24:48.294" v="139" actId="207"/>
        <pc:sldMkLst>
          <pc:docMk/>
          <pc:sldMk cId="2166504062" sldId="260"/>
        </pc:sldMkLst>
        <pc:spChg chg="mod">
          <ac:chgData name="Carl Bergenhem" userId="81e56bb5-c5d7-4e20-9a7a-8843125a956c" providerId="ADAL" clId="{A658E11E-58B4-473A-87BB-FFB24B744737}" dt="2019-11-12T14:24:48.294" v="139" actId="207"/>
          <ac:spMkLst>
            <pc:docMk/>
            <pc:sldMk cId="2166504062" sldId="260"/>
            <ac:spMk id="4" creationId="{F27D487A-A509-40A5-8235-70174452050A}"/>
          </ac:spMkLst>
        </pc:spChg>
        <pc:picChg chg="del">
          <ac:chgData name="Carl Bergenhem" userId="81e56bb5-c5d7-4e20-9a7a-8843125a956c" providerId="ADAL" clId="{A658E11E-58B4-473A-87BB-FFB24B744737}" dt="2019-11-12T14:24:30.087" v="108" actId="478"/>
          <ac:picMkLst>
            <pc:docMk/>
            <pc:sldMk cId="2166504062" sldId="260"/>
            <ac:picMk id="6" creationId="{6E72EF39-FDFA-43CD-BE38-79D04F17B208}"/>
          </ac:picMkLst>
        </pc:picChg>
      </pc:sldChg>
      <pc:sldChg chg="addSp delSp modSp del modTransition modAnim">
        <pc:chgData name="Carl Bergenhem" userId="81e56bb5-c5d7-4e20-9a7a-8843125a956c" providerId="ADAL" clId="{A658E11E-58B4-473A-87BB-FFB24B744737}" dt="2019-11-13T13:17:34.666" v="149" actId="2696"/>
        <pc:sldMkLst>
          <pc:docMk/>
          <pc:sldMk cId="2377838874" sldId="302"/>
        </pc:sldMkLst>
        <pc:spChg chg="mod">
          <ac:chgData name="Carl Bergenhem" userId="81e56bb5-c5d7-4e20-9a7a-8843125a956c" providerId="ADAL" clId="{A658E11E-58B4-473A-87BB-FFB24B744737}" dt="2019-11-12T14:27:01.395" v="144" actId="1076"/>
          <ac:spMkLst>
            <pc:docMk/>
            <pc:sldMk cId="2377838874" sldId="302"/>
            <ac:spMk id="2" creationId="{6CE3C3D2-7D50-475F-AE7B-015C78C2B409}"/>
          </ac:spMkLst>
        </pc:spChg>
        <pc:spChg chg="del">
          <ac:chgData name="Carl Bergenhem" userId="81e56bb5-c5d7-4e20-9a7a-8843125a956c" providerId="ADAL" clId="{A658E11E-58B4-473A-87BB-FFB24B744737}" dt="2019-11-12T14:26:53.137" v="140"/>
          <ac:spMkLst>
            <pc:docMk/>
            <pc:sldMk cId="2377838874" sldId="302"/>
            <ac:spMk id="3" creationId="{430CEAD0-7B7B-40F9-8FF7-B827FE8355BA}"/>
          </ac:spMkLst>
        </pc:spChg>
        <pc:spChg chg="mod">
          <ac:chgData name="Carl Bergenhem" userId="81e56bb5-c5d7-4e20-9a7a-8843125a956c" providerId="ADAL" clId="{A658E11E-58B4-473A-87BB-FFB24B744737}" dt="2019-11-12T14:27:01.395" v="144" actId="1076"/>
          <ac:spMkLst>
            <pc:docMk/>
            <pc:sldMk cId="2377838874" sldId="302"/>
            <ac:spMk id="5" creationId="{E3828747-9134-48E7-9E72-9C11ABF0A2EE}"/>
          </ac:spMkLst>
        </pc:spChg>
        <pc:spChg chg="mod">
          <ac:chgData name="Carl Bergenhem" userId="81e56bb5-c5d7-4e20-9a7a-8843125a956c" providerId="ADAL" clId="{A658E11E-58B4-473A-87BB-FFB24B744737}" dt="2019-11-12T14:27:01.395" v="144" actId="1076"/>
          <ac:spMkLst>
            <pc:docMk/>
            <pc:sldMk cId="2377838874" sldId="302"/>
            <ac:spMk id="6" creationId="{DD28CD9F-6D3C-4DE2-82F5-4E45E0731FCF}"/>
          </ac:spMkLst>
        </pc:spChg>
        <pc:spChg chg="mod">
          <ac:chgData name="Carl Bergenhem" userId="81e56bb5-c5d7-4e20-9a7a-8843125a956c" providerId="ADAL" clId="{A658E11E-58B4-473A-87BB-FFB24B744737}" dt="2019-11-12T14:27:01.395" v="144" actId="1076"/>
          <ac:spMkLst>
            <pc:docMk/>
            <pc:sldMk cId="2377838874" sldId="302"/>
            <ac:spMk id="7" creationId="{F46BEE79-2EE7-4E6B-80CD-F17D10F7680D}"/>
          </ac:spMkLst>
        </pc:spChg>
        <pc:spChg chg="add del">
          <ac:chgData name="Carl Bergenhem" userId="81e56bb5-c5d7-4e20-9a7a-8843125a956c" providerId="ADAL" clId="{A658E11E-58B4-473A-87BB-FFB24B744737}" dt="2019-11-12T14:27:05.203" v="147"/>
          <ac:spMkLst>
            <pc:docMk/>
            <pc:sldMk cId="2377838874" sldId="302"/>
            <ac:spMk id="9" creationId="{BB8F1E85-8C77-485D-B559-0719E3BC82C8}"/>
          </ac:spMkLst>
        </pc:spChg>
        <pc:spChg chg="add del">
          <ac:chgData name="Carl Bergenhem" userId="81e56bb5-c5d7-4e20-9a7a-8843125a956c" providerId="ADAL" clId="{A658E11E-58B4-473A-87BB-FFB24B744737}" dt="2019-11-12T14:27:04.857" v="146"/>
          <ac:spMkLst>
            <pc:docMk/>
            <pc:sldMk cId="2377838874" sldId="302"/>
            <ac:spMk id="10" creationId="{BAE64BEC-147D-4CBC-BAE0-64FA02E825B2}"/>
          </ac:spMkLst>
        </pc:spChg>
      </pc:sldChg>
      <pc:sldChg chg="modSp">
        <pc:chgData name="Carl Bergenhem" userId="81e56bb5-c5d7-4e20-9a7a-8843125a956c" providerId="ADAL" clId="{A658E11E-58B4-473A-87BB-FFB24B744737}" dt="2019-11-12T14:24:10.452" v="107" actId="20577"/>
        <pc:sldMkLst>
          <pc:docMk/>
          <pc:sldMk cId="1573736968" sldId="323"/>
        </pc:sldMkLst>
        <pc:spChg chg="mod">
          <ac:chgData name="Carl Bergenhem" userId="81e56bb5-c5d7-4e20-9a7a-8843125a956c" providerId="ADAL" clId="{A658E11E-58B4-473A-87BB-FFB24B744737}" dt="2019-11-12T14:24:10.452" v="107" actId="20577"/>
          <ac:spMkLst>
            <pc:docMk/>
            <pc:sldMk cId="1573736968" sldId="323"/>
            <ac:spMk id="3" creationId="{371256D6-D04F-40DE-AA8B-BDC1C988ED55}"/>
          </ac:spMkLst>
        </pc:spChg>
      </pc:sldChg>
      <pc:sldChg chg="add">
        <pc:chgData name="Carl Bergenhem" userId="81e56bb5-c5d7-4e20-9a7a-8843125a956c" providerId="ADAL" clId="{A658E11E-58B4-473A-87BB-FFB24B744737}" dt="2019-11-14T13:26:51.549" v="150"/>
        <pc:sldMkLst>
          <pc:docMk/>
          <pc:sldMk cId="3416812123" sldId="342"/>
        </pc:sldMkLst>
      </pc:sldChg>
      <pc:sldMasterChg chg="modSldLayout">
        <pc:chgData name="Carl Bergenhem" userId="81e56bb5-c5d7-4e20-9a7a-8843125a956c" providerId="ADAL" clId="{A658E11E-58B4-473A-87BB-FFB24B744737}" dt="2019-11-12T14:23:22.522" v="106"/>
        <pc:sldMasterMkLst>
          <pc:docMk/>
          <pc:sldMasterMk cId="1506014239" sldId="2147483648"/>
        </pc:sldMasterMkLst>
        <pc:sldLayoutChg chg="addSp delSp modSp">
          <pc:chgData name="Carl Bergenhem" userId="81e56bb5-c5d7-4e20-9a7a-8843125a956c" providerId="ADAL" clId="{A658E11E-58B4-473A-87BB-FFB24B744737}" dt="2019-11-12T14:23:00.662" v="98"/>
          <pc:sldLayoutMkLst>
            <pc:docMk/>
            <pc:sldMasterMk cId="1506014239" sldId="2147483648"/>
            <pc:sldLayoutMk cId="2526554956" sldId="2147483650"/>
          </pc:sldLayoutMkLst>
          <pc:spChg chg="del">
            <ac:chgData name="Carl Bergenhem" userId="81e56bb5-c5d7-4e20-9a7a-8843125a956c" providerId="ADAL" clId="{A658E11E-58B4-473A-87BB-FFB24B744737}" dt="2019-11-12T14:21:20.934" v="58" actId="478"/>
            <ac:spMkLst>
              <pc:docMk/>
              <pc:sldMasterMk cId="1506014239" sldId="2147483648"/>
              <pc:sldLayoutMk cId="2526554956" sldId="2147483650"/>
              <ac:spMk id="11" creationId="{7B6B66B1-93BA-4274-9309-9E3845245942}"/>
            </ac:spMkLst>
          </pc:spChg>
          <pc:spChg chg="add del mod">
            <ac:chgData name="Carl Bergenhem" userId="81e56bb5-c5d7-4e20-9a7a-8843125a956c" providerId="ADAL" clId="{A658E11E-58B4-473A-87BB-FFB24B744737}" dt="2019-11-12T14:22:59.994" v="97" actId="478"/>
            <ac:spMkLst>
              <pc:docMk/>
              <pc:sldMasterMk cId="1506014239" sldId="2147483648"/>
              <pc:sldLayoutMk cId="2526554956" sldId="2147483650"/>
              <ac:spMk id="12" creationId="{C4C70D03-7CEA-4399-B087-438115531F1B}"/>
            </ac:spMkLst>
          </pc:spChg>
          <pc:spChg chg="add">
            <ac:chgData name="Carl Bergenhem" userId="81e56bb5-c5d7-4e20-9a7a-8843125a956c" providerId="ADAL" clId="{A658E11E-58B4-473A-87BB-FFB24B744737}" dt="2019-11-12T14:23:00.662" v="98"/>
            <ac:spMkLst>
              <pc:docMk/>
              <pc:sldMasterMk cId="1506014239" sldId="2147483648"/>
              <pc:sldLayoutMk cId="2526554956" sldId="2147483650"/>
              <ac:spMk id="13" creationId="{7729099F-428B-46C2-9AA3-3DCF77577C25}"/>
            </ac:spMkLst>
          </pc:spChg>
        </pc:sldLayoutChg>
        <pc:sldLayoutChg chg="addSp delSp modSp">
          <pc:chgData name="Carl Bergenhem" userId="81e56bb5-c5d7-4e20-9a7a-8843125a956c" providerId="ADAL" clId="{A658E11E-58B4-473A-87BB-FFB24B744737}" dt="2019-11-12T14:22:16.127" v="92" actId="1076"/>
          <pc:sldLayoutMkLst>
            <pc:docMk/>
            <pc:sldMasterMk cId="1506014239" sldId="2147483648"/>
            <pc:sldLayoutMk cId="1356435206" sldId="2147483652"/>
          </pc:sldLayoutMkLst>
          <pc:spChg chg="del">
            <ac:chgData name="Carl Bergenhem" userId="81e56bb5-c5d7-4e20-9a7a-8843125a956c" providerId="ADAL" clId="{A658E11E-58B4-473A-87BB-FFB24B744737}" dt="2019-11-12T14:21:26.742" v="60" actId="478"/>
            <ac:spMkLst>
              <pc:docMk/>
              <pc:sldMasterMk cId="1506014239" sldId="2147483648"/>
              <pc:sldLayoutMk cId="1356435206" sldId="2147483652"/>
              <ac:spMk id="11" creationId="{D76A7DCD-C6C1-4294-BABD-BC0C4AFD9B92}"/>
            </ac:spMkLst>
          </pc:spChg>
          <pc:spChg chg="add mod">
            <ac:chgData name="Carl Bergenhem" userId="81e56bb5-c5d7-4e20-9a7a-8843125a956c" providerId="ADAL" clId="{A658E11E-58B4-473A-87BB-FFB24B744737}" dt="2019-11-12T14:22:16.127" v="92" actId="1076"/>
            <ac:spMkLst>
              <pc:docMk/>
              <pc:sldMasterMk cId="1506014239" sldId="2147483648"/>
              <pc:sldLayoutMk cId="1356435206" sldId="2147483652"/>
              <ac:spMk id="12" creationId="{F7A41708-7C7E-453A-A495-00F2905DBA04}"/>
            </ac:spMkLst>
          </pc:spChg>
        </pc:sldLayoutChg>
        <pc:sldLayoutChg chg="addSp delSp modSp">
          <pc:chgData name="Carl Bergenhem" userId="81e56bb5-c5d7-4e20-9a7a-8843125a956c" providerId="ADAL" clId="{A658E11E-58B4-473A-87BB-FFB24B744737}" dt="2019-11-12T14:23:12.106" v="102"/>
          <pc:sldLayoutMkLst>
            <pc:docMk/>
            <pc:sldMasterMk cId="1506014239" sldId="2147483648"/>
            <pc:sldLayoutMk cId="2088548861" sldId="2147483653"/>
          </pc:sldLayoutMkLst>
          <pc:spChg chg="del">
            <ac:chgData name="Carl Bergenhem" userId="81e56bb5-c5d7-4e20-9a7a-8843125a956c" providerId="ADAL" clId="{A658E11E-58B4-473A-87BB-FFB24B744737}" dt="2019-11-12T14:21:38.122" v="64" actId="478"/>
            <ac:spMkLst>
              <pc:docMk/>
              <pc:sldMasterMk cId="1506014239" sldId="2147483648"/>
              <pc:sldLayoutMk cId="2088548861" sldId="2147483653"/>
              <ac:spMk id="13" creationId="{88692BAD-E99B-4DAC-8A33-0BA04635B69B}"/>
            </ac:spMkLst>
          </pc:spChg>
          <pc:spChg chg="add del mod">
            <ac:chgData name="Carl Bergenhem" userId="81e56bb5-c5d7-4e20-9a7a-8843125a956c" providerId="ADAL" clId="{A658E11E-58B4-473A-87BB-FFB24B744737}" dt="2019-11-12T14:23:11.909" v="101" actId="478"/>
            <ac:spMkLst>
              <pc:docMk/>
              <pc:sldMasterMk cId="1506014239" sldId="2147483648"/>
              <pc:sldLayoutMk cId="2088548861" sldId="2147483653"/>
              <ac:spMk id="14" creationId="{646AEBB7-9269-4A75-957B-DA47A7248500}"/>
            </ac:spMkLst>
          </pc:spChg>
          <pc:spChg chg="add">
            <ac:chgData name="Carl Bergenhem" userId="81e56bb5-c5d7-4e20-9a7a-8843125a956c" providerId="ADAL" clId="{A658E11E-58B4-473A-87BB-FFB24B744737}" dt="2019-11-12T14:23:12.106" v="102"/>
            <ac:spMkLst>
              <pc:docMk/>
              <pc:sldMasterMk cId="1506014239" sldId="2147483648"/>
              <pc:sldLayoutMk cId="2088548861" sldId="2147483653"/>
              <ac:spMk id="15" creationId="{6FBCC155-343A-4F8E-93EB-CE4B68E32161}"/>
            </ac:spMkLst>
          </pc:spChg>
        </pc:sldLayoutChg>
        <pc:sldLayoutChg chg="addSp delSp">
          <pc:chgData name="Carl Bergenhem" userId="81e56bb5-c5d7-4e20-9a7a-8843125a956c" providerId="ADAL" clId="{A658E11E-58B4-473A-87BB-FFB24B744737}" dt="2019-11-12T14:23:22.522" v="106"/>
          <pc:sldLayoutMkLst>
            <pc:docMk/>
            <pc:sldMasterMk cId="1506014239" sldId="2147483648"/>
            <pc:sldLayoutMk cId="2608826110" sldId="2147483654"/>
          </pc:sldLayoutMkLst>
          <pc:spChg chg="del">
            <ac:chgData name="Carl Bergenhem" userId="81e56bb5-c5d7-4e20-9a7a-8843125a956c" providerId="ADAL" clId="{A658E11E-58B4-473A-87BB-FFB24B744737}" dt="2019-11-12T14:21:47.938" v="68" actId="478"/>
            <ac:spMkLst>
              <pc:docMk/>
              <pc:sldMasterMk cId="1506014239" sldId="2147483648"/>
              <pc:sldLayoutMk cId="2608826110" sldId="2147483654"/>
              <ac:spMk id="9" creationId="{B57EA3C3-6C4D-4409-9896-EDE3AC1395B0}"/>
            </ac:spMkLst>
          </pc:spChg>
          <pc:spChg chg="add del">
            <ac:chgData name="Carl Bergenhem" userId="81e56bb5-c5d7-4e20-9a7a-8843125a956c" providerId="ADAL" clId="{A658E11E-58B4-473A-87BB-FFB24B744737}" dt="2019-11-12T14:23:22.260" v="105" actId="478"/>
            <ac:spMkLst>
              <pc:docMk/>
              <pc:sldMasterMk cId="1506014239" sldId="2147483648"/>
              <pc:sldLayoutMk cId="2608826110" sldId="2147483654"/>
              <ac:spMk id="10" creationId="{0A97EFCC-90FF-4E60-A1E5-EFC4086A48F4}"/>
            </ac:spMkLst>
          </pc:spChg>
          <pc:spChg chg="add">
            <ac:chgData name="Carl Bergenhem" userId="81e56bb5-c5d7-4e20-9a7a-8843125a956c" providerId="ADAL" clId="{A658E11E-58B4-473A-87BB-FFB24B744737}" dt="2019-11-12T14:23:22.522" v="106"/>
            <ac:spMkLst>
              <pc:docMk/>
              <pc:sldMasterMk cId="1506014239" sldId="2147483648"/>
              <pc:sldLayoutMk cId="2608826110" sldId="2147483654"/>
              <ac:spMk id="11" creationId="{48A57192-BA1F-49BB-B3EB-0FE881EFB086}"/>
            </ac:spMkLst>
          </pc:spChg>
        </pc:sldLayoutChg>
        <pc:sldLayoutChg chg="addSp delSp modSp">
          <pc:chgData name="Carl Bergenhem" userId="81e56bb5-c5d7-4e20-9a7a-8843125a956c" providerId="ADAL" clId="{A658E11E-58B4-473A-87BB-FFB24B744737}" dt="2019-11-12T14:23:04.216" v="100"/>
          <pc:sldLayoutMkLst>
            <pc:docMk/>
            <pc:sldMasterMk cId="1506014239" sldId="2147483648"/>
            <pc:sldLayoutMk cId="2479965883" sldId="2147483656"/>
          </pc:sldLayoutMkLst>
          <pc:spChg chg="del mod">
            <ac:chgData name="Carl Bergenhem" userId="81e56bb5-c5d7-4e20-9a7a-8843125a956c" providerId="ADAL" clId="{A658E11E-58B4-473A-87BB-FFB24B744737}" dt="2019-11-12T14:23:03.971" v="99" actId="478"/>
            <ac:spMkLst>
              <pc:docMk/>
              <pc:sldMasterMk cId="1506014239" sldId="2147483648"/>
              <pc:sldLayoutMk cId="2479965883" sldId="2147483656"/>
              <ac:spMk id="10" creationId="{56E0D151-E50C-4201-9630-23CEA9EB9027}"/>
            </ac:spMkLst>
          </pc:spChg>
          <pc:spChg chg="add">
            <ac:chgData name="Carl Bergenhem" userId="81e56bb5-c5d7-4e20-9a7a-8843125a956c" providerId="ADAL" clId="{A658E11E-58B4-473A-87BB-FFB24B744737}" dt="2019-11-12T14:23:04.216" v="100"/>
            <ac:spMkLst>
              <pc:docMk/>
              <pc:sldMasterMk cId="1506014239" sldId="2147483648"/>
              <pc:sldLayoutMk cId="2479965883" sldId="2147483656"/>
              <ac:spMk id="11" creationId="{E39C9362-5DEB-46F8-A4D7-8851041F96AF}"/>
            </ac:spMkLst>
          </pc:spChg>
        </pc:sldLayoutChg>
        <pc:sldLayoutChg chg="addSp delSp modSp">
          <pc:chgData name="Carl Bergenhem" userId="81e56bb5-c5d7-4e20-9a7a-8843125a956c" providerId="ADAL" clId="{A658E11E-58B4-473A-87BB-FFB24B744737}" dt="2019-11-12T14:22:24.864" v="93" actId="1076"/>
          <pc:sldLayoutMkLst>
            <pc:docMk/>
            <pc:sldMasterMk cId="1506014239" sldId="2147483648"/>
            <pc:sldLayoutMk cId="3225064887" sldId="2147483657"/>
          </pc:sldLayoutMkLst>
          <pc:spChg chg="del">
            <ac:chgData name="Carl Bergenhem" userId="81e56bb5-c5d7-4e20-9a7a-8843125a956c" providerId="ADAL" clId="{A658E11E-58B4-473A-87BB-FFB24B744737}" dt="2019-11-12T14:21:31.267" v="62" actId="478"/>
            <ac:spMkLst>
              <pc:docMk/>
              <pc:sldMasterMk cId="1506014239" sldId="2147483648"/>
              <pc:sldLayoutMk cId="3225064887" sldId="2147483657"/>
              <ac:spMk id="13" creationId="{3A3FB8CF-418C-4F47-AFE6-1A16FFB05D7F}"/>
            </ac:spMkLst>
          </pc:spChg>
          <pc:spChg chg="add mod">
            <ac:chgData name="Carl Bergenhem" userId="81e56bb5-c5d7-4e20-9a7a-8843125a956c" providerId="ADAL" clId="{A658E11E-58B4-473A-87BB-FFB24B744737}" dt="2019-11-12T14:22:24.864" v="93" actId="1076"/>
            <ac:spMkLst>
              <pc:docMk/>
              <pc:sldMasterMk cId="1506014239" sldId="2147483648"/>
              <pc:sldLayoutMk cId="3225064887" sldId="2147483657"/>
              <ac:spMk id="14" creationId="{36B1F603-F8A1-4F1D-AD73-04717F56C902}"/>
            </ac:spMkLst>
          </pc:spChg>
        </pc:sldLayoutChg>
        <pc:sldLayoutChg chg="addSp delSp">
          <pc:chgData name="Carl Bergenhem" userId="81e56bb5-c5d7-4e20-9a7a-8843125a956c" providerId="ADAL" clId="{A658E11E-58B4-473A-87BB-FFB24B744737}" dt="2019-11-12T14:23:16.684" v="104"/>
          <pc:sldLayoutMkLst>
            <pc:docMk/>
            <pc:sldMasterMk cId="1506014239" sldId="2147483648"/>
            <pc:sldLayoutMk cId="1631585382" sldId="2147483658"/>
          </pc:sldLayoutMkLst>
          <pc:spChg chg="del">
            <ac:chgData name="Carl Bergenhem" userId="81e56bb5-c5d7-4e20-9a7a-8843125a956c" providerId="ADAL" clId="{A658E11E-58B4-473A-87BB-FFB24B744737}" dt="2019-11-12T14:21:43.539" v="66" actId="478"/>
            <ac:spMkLst>
              <pc:docMk/>
              <pc:sldMasterMk cId="1506014239" sldId="2147483648"/>
              <pc:sldLayoutMk cId="1631585382" sldId="2147483658"/>
              <ac:spMk id="19" creationId="{8FCAA286-4546-47BE-9ED5-34F08F68B2B4}"/>
            </ac:spMkLst>
          </pc:spChg>
          <pc:spChg chg="add del">
            <ac:chgData name="Carl Bergenhem" userId="81e56bb5-c5d7-4e20-9a7a-8843125a956c" providerId="ADAL" clId="{A658E11E-58B4-473A-87BB-FFB24B744737}" dt="2019-11-12T14:23:16.275" v="103" actId="478"/>
            <ac:spMkLst>
              <pc:docMk/>
              <pc:sldMasterMk cId="1506014239" sldId="2147483648"/>
              <pc:sldLayoutMk cId="1631585382" sldId="2147483658"/>
              <ac:spMk id="20" creationId="{CC768FE8-5F60-434B-B820-9D1A81F9CE02}"/>
            </ac:spMkLst>
          </pc:spChg>
          <pc:spChg chg="add">
            <ac:chgData name="Carl Bergenhem" userId="81e56bb5-c5d7-4e20-9a7a-8843125a956c" providerId="ADAL" clId="{A658E11E-58B4-473A-87BB-FFB24B744737}" dt="2019-11-12T14:23:16.684" v="104"/>
            <ac:spMkLst>
              <pc:docMk/>
              <pc:sldMasterMk cId="1506014239" sldId="2147483648"/>
              <pc:sldLayoutMk cId="1631585382" sldId="2147483658"/>
              <ac:spMk id="21" creationId="{C7248790-7BD2-46C9-98B6-ABEF602F1525}"/>
            </ac:spMkLst>
          </pc:spChg>
        </pc:sldLayoutChg>
      </pc:sldMasterChg>
    </pc:docChg>
  </pc:docChgLst>
  <pc:docChgLst>
    <pc:chgData name="Carl Bergenhem" userId="81e56bb5-c5d7-4e20-9a7a-8843125a956c" providerId="ADAL" clId="{052BC4F6-0641-47D4-970C-54CDC152CFC5}"/>
    <pc:docChg chg="undo custSel addSld delSld modSld sldOrd">
      <pc:chgData name="Carl Bergenhem" userId="81e56bb5-c5d7-4e20-9a7a-8843125a956c" providerId="ADAL" clId="{052BC4F6-0641-47D4-970C-54CDC152CFC5}" dt="2019-10-22T08:40:28.151" v="2505" actId="2696"/>
      <pc:docMkLst>
        <pc:docMk/>
      </pc:docMkLst>
      <pc:sldChg chg="addSp modSp addCm delCm">
        <pc:chgData name="Carl Bergenhem" userId="81e56bb5-c5d7-4e20-9a7a-8843125a956c" providerId="ADAL" clId="{052BC4F6-0641-47D4-970C-54CDC152CFC5}" dt="2019-10-22T08:25:28.235" v="2479" actId="20577"/>
        <pc:sldMkLst>
          <pc:docMk/>
          <pc:sldMk cId="2734656831" sldId="256"/>
        </pc:sldMkLst>
        <pc:spChg chg="add mod">
          <ac:chgData name="Carl Bergenhem" userId="81e56bb5-c5d7-4e20-9a7a-8843125a956c" providerId="ADAL" clId="{052BC4F6-0641-47D4-970C-54CDC152CFC5}" dt="2019-10-22T08:25:12.023" v="2470" actId="20577"/>
          <ac:spMkLst>
            <pc:docMk/>
            <pc:sldMk cId="2734656831" sldId="256"/>
            <ac:spMk id="2" creationId="{E69B6E61-F6AB-4D6B-8A17-D4481092EC8A}"/>
          </ac:spMkLst>
        </pc:spChg>
        <pc:spChg chg="mod">
          <ac:chgData name="Carl Bergenhem" userId="81e56bb5-c5d7-4e20-9a7a-8843125a956c" providerId="ADAL" clId="{052BC4F6-0641-47D4-970C-54CDC152CFC5}" dt="2019-10-21T14:44:07.776" v="128" actId="1076"/>
          <ac:spMkLst>
            <pc:docMk/>
            <pc:sldMk cId="2734656831" sldId="256"/>
            <ac:spMk id="9" creationId="{70219B4F-CAA5-4300-931E-F5F2437D83B7}"/>
          </ac:spMkLst>
        </pc:spChg>
        <pc:spChg chg="mod">
          <ac:chgData name="Carl Bergenhem" userId="81e56bb5-c5d7-4e20-9a7a-8843125a956c" providerId="ADAL" clId="{052BC4F6-0641-47D4-970C-54CDC152CFC5}" dt="2019-10-22T08:25:28.235" v="2479" actId="20577"/>
          <ac:spMkLst>
            <pc:docMk/>
            <pc:sldMk cId="2734656831" sldId="256"/>
            <ac:spMk id="10" creationId="{46EA9033-094C-4C0B-8E6D-E3AE04A501E4}"/>
          </ac:spMkLst>
        </pc:spChg>
        <pc:spChg chg="mod">
          <ac:chgData name="Carl Bergenhem" userId="81e56bb5-c5d7-4e20-9a7a-8843125a956c" providerId="ADAL" clId="{052BC4F6-0641-47D4-970C-54CDC152CFC5}" dt="2019-10-22T08:24:55.743" v="2466" actId="1076"/>
          <ac:spMkLst>
            <pc:docMk/>
            <pc:sldMk cId="2734656831" sldId="256"/>
            <ac:spMk id="11" creationId="{9A2C483D-D9AB-44A9-B2B8-E4C91C754BC5}"/>
          </ac:spMkLst>
        </pc:spChg>
        <pc:spChg chg="mod">
          <ac:chgData name="Carl Bergenhem" userId="81e56bb5-c5d7-4e20-9a7a-8843125a956c" providerId="ADAL" clId="{052BC4F6-0641-47D4-970C-54CDC152CFC5}" dt="2019-10-22T08:24:55.743" v="2466" actId="1076"/>
          <ac:spMkLst>
            <pc:docMk/>
            <pc:sldMk cId="2734656831" sldId="256"/>
            <ac:spMk id="12" creationId="{1066ADA6-6447-4510-A150-FDCC7FAC8FE6}"/>
          </ac:spMkLst>
        </pc:spChg>
      </pc:sldChg>
      <pc:sldChg chg="addSp delSp modSp modTransition">
        <pc:chgData name="Carl Bergenhem" userId="81e56bb5-c5d7-4e20-9a7a-8843125a956c" providerId="ADAL" clId="{052BC4F6-0641-47D4-970C-54CDC152CFC5}" dt="2019-10-22T08:31:15.050" v="2487" actId="207"/>
        <pc:sldMkLst>
          <pc:docMk/>
          <pc:sldMk cId="285234125" sldId="257"/>
        </pc:sldMkLst>
        <pc:spChg chg="mod">
          <ac:chgData name="Carl Bergenhem" userId="81e56bb5-c5d7-4e20-9a7a-8843125a956c" providerId="ADAL" clId="{052BC4F6-0641-47D4-970C-54CDC152CFC5}" dt="2019-10-22T08:31:15.050" v="2487" actId="207"/>
          <ac:spMkLst>
            <pc:docMk/>
            <pc:sldMk cId="285234125" sldId="257"/>
            <ac:spMk id="3" creationId="{9204504E-9F16-400B-9076-9719E54F7AC9}"/>
          </ac:spMkLst>
        </pc:spChg>
        <pc:spChg chg="add mod">
          <ac:chgData name="Carl Bergenhem" userId="81e56bb5-c5d7-4e20-9a7a-8843125a956c" providerId="ADAL" clId="{052BC4F6-0641-47D4-970C-54CDC152CFC5}" dt="2019-10-21T14:40:27.696" v="20" actId="2711"/>
          <ac:spMkLst>
            <pc:docMk/>
            <pc:sldMk cId="285234125" sldId="257"/>
            <ac:spMk id="5" creationId="{DE07DBF9-CAE5-4950-AF0E-F5433DB4BB36}"/>
          </ac:spMkLst>
        </pc:spChg>
        <pc:spChg chg="add mod">
          <ac:chgData name="Carl Bergenhem" userId="81e56bb5-c5d7-4e20-9a7a-8843125a956c" providerId="ADAL" clId="{052BC4F6-0641-47D4-970C-54CDC152CFC5}" dt="2019-10-21T14:40:10.465" v="19" actId="207"/>
          <ac:spMkLst>
            <pc:docMk/>
            <pc:sldMk cId="285234125" sldId="257"/>
            <ac:spMk id="6" creationId="{99451167-13C6-4F9C-A3F8-CA62940420BB}"/>
          </ac:spMkLst>
        </pc:spChg>
        <pc:picChg chg="add del">
          <ac:chgData name="Carl Bergenhem" userId="81e56bb5-c5d7-4e20-9a7a-8843125a956c" providerId="ADAL" clId="{052BC4F6-0641-47D4-970C-54CDC152CFC5}" dt="2019-10-21T14:39:16.695" v="14"/>
          <ac:picMkLst>
            <pc:docMk/>
            <pc:sldMk cId="285234125" sldId="257"/>
            <ac:picMk id="4" creationId="{8CE96879-B6E1-4847-A003-35B9723B3B73}"/>
          </ac:picMkLst>
        </pc:picChg>
      </pc:sldChg>
      <pc:sldChg chg="addSp delSp modSp">
        <pc:chgData name="Carl Bergenhem" userId="81e56bb5-c5d7-4e20-9a7a-8843125a956c" providerId="ADAL" clId="{052BC4F6-0641-47D4-970C-54CDC152CFC5}" dt="2019-10-22T08:38:09.916" v="2488" actId="207"/>
        <pc:sldMkLst>
          <pc:docMk/>
          <pc:sldMk cId="2166504062" sldId="260"/>
        </pc:sldMkLst>
        <pc:spChg chg="add del mod">
          <ac:chgData name="Carl Bergenhem" userId="81e56bb5-c5d7-4e20-9a7a-8843125a956c" providerId="ADAL" clId="{052BC4F6-0641-47D4-970C-54CDC152CFC5}" dt="2019-10-21T14:42:33.430" v="125" actId="1076"/>
          <ac:spMkLst>
            <pc:docMk/>
            <pc:sldMk cId="2166504062" sldId="260"/>
            <ac:spMk id="3" creationId="{6CF229FA-1720-48B4-9AAE-8E8C574B05F2}"/>
          </ac:spMkLst>
        </pc:spChg>
        <pc:spChg chg="mod">
          <ac:chgData name="Carl Bergenhem" userId="81e56bb5-c5d7-4e20-9a7a-8843125a956c" providerId="ADAL" clId="{052BC4F6-0641-47D4-970C-54CDC152CFC5}" dt="2019-10-22T08:38:09.916" v="2488" actId="207"/>
          <ac:spMkLst>
            <pc:docMk/>
            <pc:sldMk cId="2166504062" sldId="260"/>
            <ac:spMk id="4" creationId="{F27D487A-A509-40A5-8235-70174452050A}"/>
          </ac:spMkLst>
        </pc:spChg>
        <pc:spChg chg="add del mod">
          <ac:chgData name="Carl Bergenhem" userId="81e56bb5-c5d7-4e20-9a7a-8843125a956c" providerId="ADAL" clId="{052BC4F6-0641-47D4-970C-54CDC152CFC5}" dt="2019-10-21T14:42:13.036" v="124" actId="478"/>
          <ac:spMkLst>
            <pc:docMk/>
            <pc:sldMk cId="2166504062" sldId="260"/>
            <ac:spMk id="5" creationId="{8F76C735-AD72-4D1A-AD82-51C3FC2276BC}"/>
          </ac:spMkLst>
        </pc:spChg>
        <pc:spChg chg="add del mod">
          <ac:chgData name="Carl Bergenhem" userId="81e56bb5-c5d7-4e20-9a7a-8843125a956c" providerId="ADAL" clId="{052BC4F6-0641-47D4-970C-54CDC152CFC5}" dt="2019-10-21T14:42:06.380" v="122" actId="47"/>
          <ac:spMkLst>
            <pc:docMk/>
            <pc:sldMk cId="2166504062" sldId="260"/>
            <ac:spMk id="7" creationId="{9BA24946-8FF4-43E6-B7DB-1A1CAD24FE6F}"/>
          </ac:spMkLst>
        </pc:spChg>
        <pc:spChg chg="add del mod">
          <ac:chgData name="Carl Bergenhem" userId="81e56bb5-c5d7-4e20-9a7a-8843125a956c" providerId="ADAL" clId="{052BC4F6-0641-47D4-970C-54CDC152CFC5}" dt="2019-10-21T14:42:08.395" v="123" actId="478"/>
          <ac:spMkLst>
            <pc:docMk/>
            <pc:sldMk cId="2166504062" sldId="260"/>
            <ac:spMk id="8" creationId="{FBC9C9CE-1B55-4BB4-8188-5F6861BE3450}"/>
          </ac:spMkLst>
        </pc:spChg>
        <pc:picChg chg="add mod">
          <ac:chgData name="Carl Bergenhem" userId="81e56bb5-c5d7-4e20-9a7a-8843125a956c" providerId="ADAL" clId="{052BC4F6-0641-47D4-970C-54CDC152CFC5}" dt="2019-10-21T14:42:36.842" v="126" actId="1076"/>
          <ac:picMkLst>
            <pc:docMk/>
            <pc:sldMk cId="2166504062" sldId="260"/>
            <ac:picMk id="6" creationId="{6E72EF39-FDFA-43CD-BE38-79D04F17B208}"/>
          </ac:picMkLst>
        </pc:picChg>
      </pc:sldChg>
      <pc:sldChg chg="modNotesTx">
        <pc:chgData name="Carl Bergenhem" userId="81e56bb5-c5d7-4e20-9a7a-8843125a956c" providerId="ADAL" clId="{052BC4F6-0641-47D4-970C-54CDC152CFC5}" dt="2019-10-21T14:47:28.287" v="881" actId="113"/>
        <pc:sldMkLst>
          <pc:docMk/>
          <pc:sldMk cId="2800396026" sldId="262"/>
        </pc:sldMkLst>
      </pc:sldChg>
      <pc:sldChg chg="modSp modAnim modNotesTx">
        <pc:chgData name="Carl Bergenhem" userId="81e56bb5-c5d7-4e20-9a7a-8843125a956c" providerId="ADAL" clId="{052BC4F6-0641-47D4-970C-54CDC152CFC5}" dt="2019-10-22T06:52:16.374" v="2279" actId="20577"/>
        <pc:sldMkLst>
          <pc:docMk/>
          <pc:sldMk cId="4281584247" sldId="264"/>
        </pc:sldMkLst>
        <pc:spChg chg="mod">
          <ac:chgData name="Carl Bergenhem" userId="81e56bb5-c5d7-4e20-9a7a-8843125a956c" providerId="ADAL" clId="{052BC4F6-0641-47D4-970C-54CDC152CFC5}" dt="2019-10-22T06:52:16.374" v="2279" actId="20577"/>
          <ac:spMkLst>
            <pc:docMk/>
            <pc:sldMk cId="4281584247" sldId="264"/>
            <ac:spMk id="2" creationId="{90EC43EC-25A4-4B62-B83F-CDD96D2AF672}"/>
          </ac:spMkLst>
        </pc:spChg>
      </pc:sldChg>
      <pc:sldChg chg="modSp">
        <pc:chgData name="Carl Bergenhem" userId="81e56bb5-c5d7-4e20-9a7a-8843125a956c" providerId="ADAL" clId="{052BC4F6-0641-47D4-970C-54CDC152CFC5}" dt="2019-10-22T08:28:13.224" v="2485" actId="113"/>
        <pc:sldMkLst>
          <pc:docMk/>
          <pc:sldMk cId="832910612" sldId="272"/>
        </pc:sldMkLst>
        <pc:spChg chg="mod">
          <ac:chgData name="Carl Bergenhem" userId="81e56bb5-c5d7-4e20-9a7a-8843125a956c" providerId="ADAL" clId="{052BC4F6-0641-47D4-970C-54CDC152CFC5}" dt="2019-10-22T08:28:13.224" v="2485" actId="113"/>
          <ac:spMkLst>
            <pc:docMk/>
            <pc:sldMk cId="832910612" sldId="272"/>
            <ac:spMk id="2" creationId="{90EC43EC-25A4-4B62-B83F-CDD96D2AF672}"/>
          </ac:spMkLst>
        </pc:spChg>
      </pc:sldChg>
      <pc:sldChg chg="modNotesTx">
        <pc:chgData name="Carl Bergenhem" userId="81e56bb5-c5d7-4e20-9a7a-8843125a956c" providerId="ADAL" clId="{052BC4F6-0641-47D4-970C-54CDC152CFC5}" dt="2019-10-22T08:38:22.058" v="2489" actId="20577"/>
        <pc:sldMkLst>
          <pc:docMk/>
          <pc:sldMk cId="4178756945" sldId="273"/>
        </pc:sldMkLst>
      </pc:sldChg>
      <pc:sldChg chg="modSp modAnim">
        <pc:chgData name="Carl Bergenhem" userId="81e56bb5-c5d7-4e20-9a7a-8843125a956c" providerId="ADAL" clId="{052BC4F6-0641-47D4-970C-54CDC152CFC5}" dt="2019-10-22T07:35:02.720" v="2438"/>
        <pc:sldMkLst>
          <pc:docMk/>
          <pc:sldMk cId="832980667" sldId="279"/>
        </pc:sldMkLst>
        <pc:spChg chg="mod">
          <ac:chgData name="Carl Bergenhem" userId="81e56bb5-c5d7-4e20-9a7a-8843125a956c" providerId="ADAL" clId="{052BC4F6-0641-47D4-970C-54CDC152CFC5}" dt="2019-10-22T07:34:56.181" v="2437" actId="20577"/>
          <ac:spMkLst>
            <pc:docMk/>
            <pc:sldMk cId="832980667" sldId="279"/>
            <ac:spMk id="2" creationId="{90EC43EC-25A4-4B62-B83F-CDD96D2AF672}"/>
          </ac:spMkLst>
        </pc:spChg>
      </pc:sldChg>
      <pc:sldChg chg="modSp modNotesTx">
        <pc:chgData name="Carl Bergenhem" userId="81e56bb5-c5d7-4e20-9a7a-8843125a956c" providerId="ADAL" clId="{052BC4F6-0641-47D4-970C-54CDC152CFC5}" dt="2019-10-22T06:53:53.087" v="2280" actId="20577"/>
        <pc:sldMkLst>
          <pc:docMk/>
          <pc:sldMk cId="2838892793" sldId="280"/>
        </pc:sldMkLst>
        <pc:spChg chg="mod">
          <ac:chgData name="Carl Bergenhem" userId="81e56bb5-c5d7-4e20-9a7a-8843125a956c" providerId="ADAL" clId="{052BC4F6-0641-47D4-970C-54CDC152CFC5}" dt="2019-10-22T06:53:53.087" v="2280" actId="20577"/>
          <ac:spMkLst>
            <pc:docMk/>
            <pc:sldMk cId="2838892793" sldId="280"/>
            <ac:spMk id="5" creationId="{16A7CCA7-9D1F-4B04-AAC9-BE555A9A36BE}"/>
          </ac:spMkLst>
        </pc:spChg>
      </pc:sldChg>
      <pc:sldChg chg="modNotesTx">
        <pc:chgData name="Carl Bergenhem" userId="81e56bb5-c5d7-4e20-9a7a-8843125a956c" providerId="ADAL" clId="{052BC4F6-0641-47D4-970C-54CDC152CFC5}" dt="2019-10-21T14:47:18.662" v="877" actId="20577"/>
        <pc:sldMkLst>
          <pc:docMk/>
          <pc:sldMk cId="611129745" sldId="282"/>
        </pc:sldMkLst>
      </pc:sldChg>
      <pc:sldChg chg="modSp modAnim modNotesTx">
        <pc:chgData name="Carl Bergenhem" userId="81e56bb5-c5d7-4e20-9a7a-8843125a956c" providerId="ADAL" clId="{052BC4F6-0641-47D4-970C-54CDC152CFC5}" dt="2019-10-22T07:03:27.328" v="2295"/>
        <pc:sldMkLst>
          <pc:docMk/>
          <pc:sldMk cId="2094165272" sldId="283"/>
        </pc:sldMkLst>
        <pc:spChg chg="mod">
          <ac:chgData name="Carl Bergenhem" userId="81e56bb5-c5d7-4e20-9a7a-8843125a956c" providerId="ADAL" clId="{052BC4F6-0641-47D4-970C-54CDC152CFC5}" dt="2019-10-22T07:02:08.847" v="2294" actId="27636"/>
          <ac:spMkLst>
            <pc:docMk/>
            <pc:sldMk cId="2094165272" sldId="283"/>
            <ac:spMk id="2" creationId="{027D48CF-B6AE-4F13-92DF-B50E8C181C91}"/>
          </ac:spMkLst>
        </pc:spChg>
        <pc:picChg chg="mod">
          <ac:chgData name="Carl Bergenhem" userId="81e56bb5-c5d7-4e20-9a7a-8843125a956c" providerId="ADAL" clId="{052BC4F6-0641-47D4-970C-54CDC152CFC5}" dt="2019-10-22T06:48:40.953" v="1952" actId="1076"/>
          <ac:picMkLst>
            <pc:docMk/>
            <pc:sldMk cId="2094165272" sldId="283"/>
            <ac:picMk id="6" creationId="{386B1F06-A359-4DD6-B387-173C51538284}"/>
          </ac:picMkLst>
        </pc:picChg>
      </pc:sldChg>
      <pc:sldChg chg="modSp modAnim modNotesTx">
        <pc:chgData name="Carl Bergenhem" userId="81e56bb5-c5d7-4e20-9a7a-8843125a956c" providerId="ADAL" clId="{052BC4F6-0641-47D4-970C-54CDC152CFC5}" dt="2019-10-22T07:05:05.588" v="2298" actId="20577"/>
        <pc:sldMkLst>
          <pc:docMk/>
          <pc:sldMk cId="670361594" sldId="284"/>
        </pc:sldMkLst>
        <pc:spChg chg="mod">
          <ac:chgData name="Carl Bergenhem" userId="81e56bb5-c5d7-4e20-9a7a-8843125a956c" providerId="ADAL" clId="{052BC4F6-0641-47D4-970C-54CDC152CFC5}" dt="2019-10-22T07:05:05.588" v="2298" actId="20577"/>
          <ac:spMkLst>
            <pc:docMk/>
            <pc:sldMk cId="670361594" sldId="284"/>
            <ac:spMk id="2" creationId="{027D48CF-B6AE-4F13-92DF-B50E8C181C91}"/>
          </ac:spMkLst>
        </pc:spChg>
      </pc:sldChg>
      <pc:sldChg chg="modSp">
        <pc:chgData name="Carl Bergenhem" userId="81e56bb5-c5d7-4e20-9a7a-8843125a956c" providerId="ADAL" clId="{052BC4F6-0641-47D4-970C-54CDC152CFC5}" dt="2019-10-22T07:22:53.621" v="2334" actId="20577"/>
        <pc:sldMkLst>
          <pc:docMk/>
          <pc:sldMk cId="1110806933" sldId="290"/>
        </pc:sldMkLst>
        <pc:spChg chg="mod">
          <ac:chgData name="Carl Bergenhem" userId="81e56bb5-c5d7-4e20-9a7a-8843125a956c" providerId="ADAL" clId="{052BC4F6-0641-47D4-970C-54CDC152CFC5}" dt="2019-10-22T07:22:53.621" v="2334" actId="20577"/>
          <ac:spMkLst>
            <pc:docMk/>
            <pc:sldMk cId="1110806933" sldId="290"/>
            <ac:spMk id="5" creationId="{4B384102-319A-43A4-B0F2-DFE505056888}"/>
          </ac:spMkLst>
        </pc:spChg>
      </pc:sldChg>
      <pc:sldChg chg="modSp">
        <pc:chgData name="Carl Bergenhem" userId="81e56bb5-c5d7-4e20-9a7a-8843125a956c" providerId="ADAL" clId="{052BC4F6-0641-47D4-970C-54CDC152CFC5}" dt="2019-10-22T07:27:47.207" v="2338" actId="20577"/>
        <pc:sldMkLst>
          <pc:docMk/>
          <pc:sldMk cId="4086974187" sldId="297"/>
        </pc:sldMkLst>
        <pc:spChg chg="mod">
          <ac:chgData name="Carl Bergenhem" userId="81e56bb5-c5d7-4e20-9a7a-8843125a956c" providerId="ADAL" clId="{052BC4F6-0641-47D4-970C-54CDC152CFC5}" dt="2019-10-22T07:27:47.207" v="2338" actId="20577"/>
          <ac:spMkLst>
            <pc:docMk/>
            <pc:sldMk cId="4086974187" sldId="297"/>
            <ac:spMk id="5" creationId="{E3828747-9134-48E7-9E72-9C11ABF0A2EE}"/>
          </ac:spMkLst>
        </pc:spChg>
      </pc:sldChg>
      <pc:sldChg chg="modSp">
        <pc:chgData name="Carl Bergenhem" userId="81e56bb5-c5d7-4e20-9a7a-8843125a956c" providerId="ADAL" clId="{052BC4F6-0641-47D4-970C-54CDC152CFC5}" dt="2019-10-22T07:32:24.845" v="2356" actId="20577"/>
        <pc:sldMkLst>
          <pc:docMk/>
          <pc:sldMk cId="3007865822" sldId="298"/>
        </pc:sldMkLst>
        <pc:spChg chg="mod">
          <ac:chgData name="Carl Bergenhem" userId="81e56bb5-c5d7-4e20-9a7a-8843125a956c" providerId="ADAL" clId="{052BC4F6-0641-47D4-970C-54CDC152CFC5}" dt="2019-10-22T07:32:24.845" v="2356" actId="20577"/>
          <ac:spMkLst>
            <pc:docMk/>
            <pc:sldMk cId="3007865822" sldId="298"/>
            <ac:spMk id="5" creationId="{E3828747-9134-48E7-9E72-9C11ABF0A2EE}"/>
          </ac:spMkLst>
        </pc:spChg>
      </pc:sldChg>
      <pc:sldChg chg="modNotesTx">
        <pc:chgData name="Carl Bergenhem" userId="81e56bb5-c5d7-4e20-9a7a-8843125a956c" providerId="ADAL" clId="{052BC4F6-0641-47D4-970C-54CDC152CFC5}" dt="2019-10-21T14:54:37.624" v="1949" actId="20577"/>
        <pc:sldMkLst>
          <pc:docMk/>
          <pc:sldMk cId="557659781" sldId="303"/>
        </pc:sldMkLst>
      </pc:sldChg>
      <pc:sldChg chg="modSp">
        <pc:chgData name="Carl Bergenhem" userId="81e56bb5-c5d7-4e20-9a7a-8843125a956c" providerId="ADAL" clId="{052BC4F6-0641-47D4-970C-54CDC152CFC5}" dt="2019-10-22T08:38:36.456" v="2500" actId="20577"/>
        <pc:sldMkLst>
          <pc:docMk/>
          <pc:sldMk cId="4090109920" sldId="309"/>
        </pc:sldMkLst>
        <pc:spChg chg="mod">
          <ac:chgData name="Carl Bergenhem" userId="81e56bb5-c5d7-4e20-9a7a-8843125a956c" providerId="ADAL" clId="{052BC4F6-0641-47D4-970C-54CDC152CFC5}" dt="2019-10-22T08:38:36.456" v="2500" actId="20577"/>
          <ac:spMkLst>
            <pc:docMk/>
            <pc:sldMk cId="4090109920" sldId="309"/>
            <ac:spMk id="6" creationId="{C1ABBA07-6CDD-46EC-999B-A77A07C038D6}"/>
          </ac:spMkLst>
        </pc:spChg>
      </pc:sldChg>
      <pc:sldChg chg="ord">
        <pc:chgData name="Carl Bergenhem" userId="81e56bb5-c5d7-4e20-9a7a-8843125a956c" providerId="ADAL" clId="{052BC4F6-0641-47D4-970C-54CDC152CFC5}" dt="2019-10-22T08:27:29.078" v="2482"/>
        <pc:sldMkLst>
          <pc:docMk/>
          <pc:sldMk cId="2054990080" sldId="316"/>
        </pc:sldMkLst>
      </pc:sldChg>
      <pc:sldChg chg="modNotesTx">
        <pc:chgData name="Carl Bergenhem" userId="81e56bb5-c5d7-4e20-9a7a-8843125a956c" providerId="ADAL" clId="{052BC4F6-0641-47D4-970C-54CDC152CFC5}" dt="2019-10-21T14:54:09.934" v="1940" actId="20577"/>
        <pc:sldMkLst>
          <pc:docMk/>
          <pc:sldMk cId="1226982301" sldId="325"/>
        </pc:sldMkLst>
      </pc:sldChg>
      <pc:sldChg chg="addSp modSp modAnim modNotesTx">
        <pc:chgData name="Carl Bergenhem" userId="81e56bb5-c5d7-4e20-9a7a-8843125a956c" providerId="ADAL" clId="{052BC4F6-0641-47D4-970C-54CDC152CFC5}" dt="2019-10-21T14:53:07.235" v="1559" actId="20577"/>
        <pc:sldMkLst>
          <pc:docMk/>
          <pc:sldMk cId="3203855056" sldId="326"/>
        </pc:sldMkLst>
        <pc:spChg chg="add mod">
          <ac:chgData name="Carl Bergenhem" userId="81e56bb5-c5d7-4e20-9a7a-8843125a956c" providerId="ADAL" clId="{052BC4F6-0641-47D4-970C-54CDC152CFC5}" dt="2019-10-21T10:48:33.454" v="1" actId="1076"/>
          <ac:spMkLst>
            <pc:docMk/>
            <pc:sldMk cId="3203855056" sldId="326"/>
            <ac:spMk id="5" creationId="{59F82E19-E3FC-4353-8B6C-33FB3C3BF400}"/>
          </ac:spMkLst>
        </pc:spChg>
        <pc:spChg chg="add mod">
          <ac:chgData name="Carl Bergenhem" userId="81e56bb5-c5d7-4e20-9a7a-8843125a956c" providerId="ADAL" clId="{052BC4F6-0641-47D4-970C-54CDC152CFC5}" dt="2019-10-21T10:48:33.454" v="1" actId="1076"/>
          <ac:spMkLst>
            <pc:docMk/>
            <pc:sldMk cId="3203855056" sldId="326"/>
            <ac:spMk id="6" creationId="{EDE75376-F6CE-40C4-9443-9B008E0E53EB}"/>
          </ac:spMkLst>
        </pc:spChg>
      </pc:sldChg>
      <pc:sldChg chg="modAnim modNotesTx">
        <pc:chgData name="Carl Bergenhem" userId="81e56bb5-c5d7-4e20-9a7a-8843125a956c" providerId="ADAL" clId="{052BC4F6-0641-47D4-970C-54CDC152CFC5}" dt="2019-10-21T14:48:41.034" v="1130"/>
        <pc:sldMkLst>
          <pc:docMk/>
          <pc:sldMk cId="103197395" sldId="327"/>
        </pc:sldMkLst>
      </pc:sldChg>
      <pc:sldChg chg="modSp">
        <pc:chgData name="Carl Bergenhem" userId="81e56bb5-c5d7-4e20-9a7a-8843125a956c" providerId="ADAL" clId="{052BC4F6-0641-47D4-970C-54CDC152CFC5}" dt="2019-10-22T07:16:17.295" v="2302" actId="20577"/>
        <pc:sldMkLst>
          <pc:docMk/>
          <pc:sldMk cId="2633299627" sldId="329"/>
        </pc:sldMkLst>
        <pc:spChg chg="mod">
          <ac:chgData name="Carl Bergenhem" userId="81e56bb5-c5d7-4e20-9a7a-8843125a956c" providerId="ADAL" clId="{052BC4F6-0641-47D4-970C-54CDC152CFC5}" dt="2019-10-22T07:16:17.295" v="2302" actId="20577"/>
          <ac:spMkLst>
            <pc:docMk/>
            <pc:sldMk cId="2633299627" sldId="329"/>
            <ac:spMk id="8" creationId="{467E4636-D725-48ED-A90F-0B7B78A2A178}"/>
          </ac:spMkLst>
        </pc:spChg>
      </pc:sldChg>
      <pc:sldChg chg="modSp">
        <pc:chgData name="Carl Bergenhem" userId="81e56bb5-c5d7-4e20-9a7a-8843125a956c" providerId="ADAL" clId="{052BC4F6-0641-47D4-970C-54CDC152CFC5}" dt="2019-10-22T07:20:02.375" v="2310" actId="14100"/>
        <pc:sldMkLst>
          <pc:docMk/>
          <pc:sldMk cId="2056657231" sldId="331"/>
        </pc:sldMkLst>
        <pc:picChg chg="mod">
          <ac:chgData name="Carl Bergenhem" userId="81e56bb5-c5d7-4e20-9a7a-8843125a956c" providerId="ADAL" clId="{052BC4F6-0641-47D4-970C-54CDC152CFC5}" dt="2019-10-22T07:20:02.375" v="2310" actId="14100"/>
          <ac:picMkLst>
            <pc:docMk/>
            <pc:sldMk cId="2056657231" sldId="331"/>
            <ac:picMk id="9" creationId="{BCDC616C-19DC-4D20-A8C4-CDEF4F88844D}"/>
          </ac:picMkLst>
        </pc:picChg>
        <pc:picChg chg="mod">
          <ac:chgData name="Carl Bergenhem" userId="81e56bb5-c5d7-4e20-9a7a-8843125a956c" providerId="ADAL" clId="{052BC4F6-0641-47D4-970C-54CDC152CFC5}" dt="2019-10-22T07:19:56.633" v="2308" actId="1076"/>
          <ac:picMkLst>
            <pc:docMk/>
            <pc:sldMk cId="2056657231" sldId="331"/>
            <ac:picMk id="13" creationId="{1384810E-2DDF-4C81-BEAE-CCC820EB3FE6}"/>
          </ac:picMkLst>
        </pc:picChg>
      </pc:sldChg>
      <pc:sldChg chg="modTransition modAnim">
        <pc:chgData name="Carl Bergenhem" userId="81e56bb5-c5d7-4e20-9a7a-8843125a956c" providerId="ADAL" clId="{052BC4F6-0641-47D4-970C-54CDC152CFC5}" dt="2019-10-22T08:27:33.451" v="2483"/>
        <pc:sldMkLst>
          <pc:docMk/>
          <pc:sldMk cId="2666007937" sldId="341"/>
        </pc:sldMkLst>
      </pc:sldChg>
    </pc:docChg>
  </pc:docChgLst>
  <pc:docChgLst>
    <pc:chgData name="Carl Bergenhem" userId="81e56bb5-c5d7-4e20-9a7a-8843125a956c" providerId="ADAL" clId="{A1833632-C9A1-46D0-9749-AC3A2D565C79}"/>
    <pc:docChg chg="undo redo custSel addSld modSld modMainMaster">
      <pc:chgData name="Carl Bergenhem" userId="81e56bb5-c5d7-4e20-9a7a-8843125a956c" providerId="ADAL" clId="{A1833632-C9A1-46D0-9749-AC3A2D565C79}" dt="2019-10-19T21:54:08.359" v="2446" actId="20577"/>
      <pc:docMkLst>
        <pc:docMk/>
      </pc:docMkLst>
      <pc:sldChg chg="modTransition modAnim">
        <pc:chgData name="Carl Bergenhem" userId="81e56bb5-c5d7-4e20-9a7a-8843125a956c" providerId="ADAL" clId="{A1833632-C9A1-46D0-9749-AC3A2D565C79}" dt="2019-10-19T21:50:12.957" v="2414"/>
        <pc:sldMkLst>
          <pc:docMk/>
          <pc:sldMk cId="2734656831" sldId="256"/>
        </pc:sldMkLst>
      </pc:sldChg>
      <pc:sldChg chg="modSp">
        <pc:chgData name="Carl Bergenhem" userId="81e56bb5-c5d7-4e20-9a7a-8843125a956c" providerId="ADAL" clId="{A1833632-C9A1-46D0-9749-AC3A2D565C79}" dt="2019-10-17T17:37:14.257" v="2351" actId="2711"/>
        <pc:sldMkLst>
          <pc:docMk/>
          <pc:sldMk cId="285234125" sldId="257"/>
        </pc:sldMkLst>
        <pc:spChg chg="mod">
          <ac:chgData name="Carl Bergenhem" userId="81e56bb5-c5d7-4e20-9a7a-8843125a956c" providerId="ADAL" clId="{A1833632-C9A1-46D0-9749-AC3A2D565C79}" dt="2019-10-17T17:37:14.257" v="2351" actId="2711"/>
          <ac:spMkLst>
            <pc:docMk/>
            <pc:sldMk cId="285234125" sldId="257"/>
            <ac:spMk id="3" creationId="{9204504E-9F16-400B-9076-9719E54F7AC9}"/>
          </ac:spMkLst>
        </pc:spChg>
      </pc:sldChg>
      <pc:sldChg chg="modTransition">
        <pc:chgData name="Carl Bergenhem" userId="81e56bb5-c5d7-4e20-9a7a-8843125a956c" providerId="ADAL" clId="{A1833632-C9A1-46D0-9749-AC3A2D565C79}" dt="2019-10-19T21:50:21.315" v="2415"/>
        <pc:sldMkLst>
          <pc:docMk/>
          <pc:sldMk cId="4022419410" sldId="258"/>
        </pc:sldMkLst>
      </pc:sldChg>
      <pc:sldChg chg="modSp modTransition">
        <pc:chgData name="Carl Bergenhem" userId="81e56bb5-c5d7-4e20-9a7a-8843125a956c" providerId="ADAL" clId="{A1833632-C9A1-46D0-9749-AC3A2D565C79}" dt="2019-10-19T21:54:08.359" v="2446" actId="20577"/>
        <pc:sldMkLst>
          <pc:docMk/>
          <pc:sldMk cId="2166504062" sldId="260"/>
        </pc:sldMkLst>
        <pc:spChg chg="mod">
          <ac:chgData name="Carl Bergenhem" userId="81e56bb5-c5d7-4e20-9a7a-8843125a956c" providerId="ADAL" clId="{A1833632-C9A1-46D0-9749-AC3A2D565C79}" dt="2019-10-19T21:54:08.359" v="2446" actId="20577"/>
          <ac:spMkLst>
            <pc:docMk/>
            <pc:sldMk cId="2166504062" sldId="260"/>
            <ac:spMk id="3" creationId="{6CF229FA-1720-48B4-9AAE-8E8C574B05F2}"/>
          </ac:spMkLst>
        </pc:spChg>
      </pc:sldChg>
      <pc:sldChg chg="addSp delSp modSp modNotesTx">
        <pc:chgData name="Carl Bergenhem" userId="81e56bb5-c5d7-4e20-9a7a-8843125a956c" providerId="ADAL" clId="{A1833632-C9A1-46D0-9749-AC3A2D565C79}" dt="2019-10-17T17:25:53.598" v="2051" actId="1076"/>
        <pc:sldMkLst>
          <pc:docMk/>
          <pc:sldMk cId="3451279636" sldId="261"/>
        </pc:sldMkLst>
        <pc:spChg chg="del mod">
          <ac:chgData name="Carl Bergenhem" userId="81e56bb5-c5d7-4e20-9a7a-8843125a956c" providerId="ADAL" clId="{A1833632-C9A1-46D0-9749-AC3A2D565C79}" dt="2019-10-17T17:24:55.270" v="2018" actId="478"/>
          <ac:spMkLst>
            <pc:docMk/>
            <pc:sldMk cId="3451279636" sldId="261"/>
            <ac:spMk id="2" creationId="{90EC43EC-25A4-4B62-B83F-CDD96D2AF672}"/>
          </ac:spMkLst>
        </pc:spChg>
        <pc:spChg chg="add del mod">
          <ac:chgData name="Carl Bergenhem" userId="81e56bb5-c5d7-4e20-9a7a-8843125a956c" providerId="ADAL" clId="{A1833632-C9A1-46D0-9749-AC3A2D565C79}" dt="2019-10-17T16:20:16.557" v="23"/>
          <ac:spMkLst>
            <pc:docMk/>
            <pc:sldMk cId="3451279636" sldId="261"/>
            <ac:spMk id="4" creationId="{481CD7D3-B811-4876-BD73-65594474D399}"/>
          </ac:spMkLst>
        </pc:spChg>
        <pc:spChg chg="add mod">
          <ac:chgData name="Carl Bergenhem" userId="81e56bb5-c5d7-4e20-9a7a-8843125a956c" providerId="ADAL" clId="{A1833632-C9A1-46D0-9749-AC3A2D565C79}" dt="2019-10-17T17:25:53.598" v="2051" actId="1076"/>
          <ac:spMkLst>
            <pc:docMk/>
            <pc:sldMk cId="3451279636" sldId="261"/>
            <ac:spMk id="5" creationId="{F8863FF4-D652-4D21-A14F-78E23E4E3D9C}"/>
          </ac:spMkLst>
        </pc:spChg>
        <pc:spChg chg="add mod">
          <ac:chgData name="Carl Bergenhem" userId="81e56bb5-c5d7-4e20-9a7a-8843125a956c" providerId="ADAL" clId="{A1833632-C9A1-46D0-9749-AC3A2D565C79}" dt="2019-10-17T17:25:53.598" v="2051" actId="1076"/>
          <ac:spMkLst>
            <pc:docMk/>
            <pc:sldMk cId="3451279636" sldId="261"/>
            <ac:spMk id="6" creationId="{8215F90E-AE91-494C-B635-580B3FF27A3C}"/>
          </ac:spMkLst>
        </pc:spChg>
        <pc:spChg chg="add mod">
          <ac:chgData name="Carl Bergenhem" userId="81e56bb5-c5d7-4e20-9a7a-8843125a956c" providerId="ADAL" clId="{A1833632-C9A1-46D0-9749-AC3A2D565C79}" dt="2019-10-17T17:25:53.598" v="2051" actId="1076"/>
          <ac:spMkLst>
            <pc:docMk/>
            <pc:sldMk cId="3451279636" sldId="261"/>
            <ac:spMk id="7" creationId="{62FF3237-E765-4DC9-8444-8F52CD15D781}"/>
          </ac:spMkLst>
        </pc:spChg>
        <pc:spChg chg="add mod">
          <ac:chgData name="Carl Bergenhem" userId="81e56bb5-c5d7-4e20-9a7a-8843125a956c" providerId="ADAL" clId="{A1833632-C9A1-46D0-9749-AC3A2D565C79}" dt="2019-10-17T17:25:53.598" v="2051" actId="1076"/>
          <ac:spMkLst>
            <pc:docMk/>
            <pc:sldMk cId="3451279636" sldId="261"/>
            <ac:spMk id="8" creationId="{E1074280-0FBD-4554-8FFD-5A56AD493980}"/>
          </ac:spMkLst>
        </pc:spChg>
        <pc:spChg chg="add mod">
          <ac:chgData name="Carl Bergenhem" userId="81e56bb5-c5d7-4e20-9a7a-8843125a956c" providerId="ADAL" clId="{A1833632-C9A1-46D0-9749-AC3A2D565C79}" dt="2019-10-17T17:25:53.598" v="2051" actId="1076"/>
          <ac:spMkLst>
            <pc:docMk/>
            <pc:sldMk cId="3451279636" sldId="261"/>
            <ac:spMk id="9" creationId="{EB9530F0-D203-41D6-AFDD-C5EDB699F553}"/>
          </ac:spMkLst>
        </pc:spChg>
        <pc:spChg chg="add mod">
          <ac:chgData name="Carl Bergenhem" userId="81e56bb5-c5d7-4e20-9a7a-8843125a956c" providerId="ADAL" clId="{A1833632-C9A1-46D0-9749-AC3A2D565C79}" dt="2019-10-17T17:25:53.598" v="2051" actId="1076"/>
          <ac:spMkLst>
            <pc:docMk/>
            <pc:sldMk cId="3451279636" sldId="261"/>
            <ac:spMk id="10" creationId="{0555C7C8-5D7B-427D-AFD3-216443DB687E}"/>
          </ac:spMkLst>
        </pc:spChg>
        <pc:spChg chg="add mod">
          <ac:chgData name="Carl Bergenhem" userId="81e56bb5-c5d7-4e20-9a7a-8843125a956c" providerId="ADAL" clId="{A1833632-C9A1-46D0-9749-AC3A2D565C79}" dt="2019-10-17T17:25:53.598" v="2051" actId="1076"/>
          <ac:spMkLst>
            <pc:docMk/>
            <pc:sldMk cId="3451279636" sldId="261"/>
            <ac:spMk id="11" creationId="{5DF8D1A4-8CE9-452B-B364-BD78F0EC03D0}"/>
          </ac:spMkLst>
        </pc:spChg>
        <pc:spChg chg="add mod">
          <ac:chgData name="Carl Bergenhem" userId="81e56bb5-c5d7-4e20-9a7a-8843125a956c" providerId="ADAL" clId="{A1833632-C9A1-46D0-9749-AC3A2D565C79}" dt="2019-10-17T17:25:53.598" v="2051" actId="1076"/>
          <ac:spMkLst>
            <pc:docMk/>
            <pc:sldMk cId="3451279636" sldId="261"/>
            <ac:spMk id="12" creationId="{BD6A1131-E4E1-4994-BB5C-B66E5F7A4BDB}"/>
          </ac:spMkLst>
        </pc:spChg>
        <pc:spChg chg="add del mod">
          <ac:chgData name="Carl Bergenhem" userId="81e56bb5-c5d7-4e20-9a7a-8843125a956c" providerId="ADAL" clId="{A1833632-C9A1-46D0-9749-AC3A2D565C79}" dt="2019-10-17T17:24:57.457" v="2019" actId="478"/>
          <ac:spMkLst>
            <pc:docMk/>
            <pc:sldMk cId="3451279636" sldId="261"/>
            <ac:spMk id="14" creationId="{82D7AAC8-6499-4526-B158-B6D0BE6DC796}"/>
          </ac:spMkLst>
        </pc:spChg>
        <pc:spChg chg="add mod">
          <ac:chgData name="Carl Bergenhem" userId="81e56bb5-c5d7-4e20-9a7a-8843125a956c" providerId="ADAL" clId="{A1833632-C9A1-46D0-9749-AC3A2D565C79}" dt="2019-10-17T17:25:45.253" v="2050" actId="1076"/>
          <ac:spMkLst>
            <pc:docMk/>
            <pc:sldMk cId="3451279636" sldId="261"/>
            <ac:spMk id="15" creationId="{0277FCF0-9CA7-4A6F-8FE4-B5ECBFDB844A}"/>
          </ac:spMkLst>
        </pc:spChg>
      </pc:sldChg>
      <pc:sldChg chg="addSp delSp modSp modNotesTx">
        <pc:chgData name="Carl Bergenhem" userId="81e56bb5-c5d7-4e20-9a7a-8843125a956c" providerId="ADAL" clId="{A1833632-C9A1-46D0-9749-AC3A2D565C79}" dt="2019-10-17T17:36:27.087" v="2348" actId="12"/>
        <pc:sldMkLst>
          <pc:docMk/>
          <pc:sldMk cId="2800396026" sldId="262"/>
        </pc:sldMkLst>
        <pc:spChg chg="del mod">
          <ac:chgData name="Carl Bergenhem" userId="81e56bb5-c5d7-4e20-9a7a-8843125a956c" providerId="ADAL" clId="{A1833632-C9A1-46D0-9749-AC3A2D565C79}" dt="2019-10-17T17:27:05.774" v="2110" actId="478"/>
          <ac:spMkLst>
            <pc:docMk/>
            <pc:sldMk cId="2800396026" sldId="262"/>
            <ac:spMk id="2" creationId="{90EC43EC-25A4-4B62-B83F-CDD96D2AF672}"/>
          </ac:spMkLst>
        </pc:spChg>
        <pc:spChg chg="add mod">
          <ac:chgData name="Carl Bergenhem" userId="81e56bb5-c5d7-4e20-9a7a-8843125a956c" providerId="ADAL" clId="{A1833632-C9A1-46D0-9749-AC3A2D565C79}" dt="2019-10-17T17:28:41.991" v="2127" actId="1076"/>
          <ac:spMkLst>
            <pc:docMk/>
            <pc:sldMk cId="2800396026" sldId="262"/>
            <ac:spMk id="4" creationId="{B01D1C06-6E17-47A5-B2F4-8A3D9063534C}"/>
          </ac:spMkLst>
        </pc:spChg>
        <pc:spChg chg="add mod">
          <ac:chgData name="Carl Bergenhem" userId="81e56bb5-c5d7-4e20-9a7a-8843125a956c" providerId="ADAL" clId="{A1833632-C9A1-46D0-9749-AC3A2D565C79}" dt="2019-10-17T17:28:41.991" v="2127" actId="1076"/>
          <ac:spMkLst>
            <pc:docMk/>
            <pc:sldMk cId="2800396026" sldId="262"/>
            <ac:spMk id="5" creationId="{6E6F6755-4A82-4EB7-B550-EFEFB8A05FCE}"/>
          </ac:spMkLst>
        </pc:spChg>
        <pc:spChg chg="add mod">
          <ac:chgData name="Carl Bergenhem" userId="81e56bb5-c5d7-4e20-9a7a-8843125a956c" providerId="ADAL" clId="{A1833632-C9A1-46D0-9749-AC3A2D565C79}" dt="2019-10-17T17:28:41.991" v="2127" actId="1076"/>
          <ac:spMkLst>
            <pc:docMk/>
            <pc:sldMk cId="2800396026" sldId="262"/>
            <ac:spMk id="6" creationId="{68F36754-1581-4329-AE9C-B2701812013B}"/>
          </ac:spMkLst>
        </pc:spChg>
        <pc:spChg chg="add mod">
          <ac:chgData name="Carl Bergenhem" userId="81e56bb5-c5d7-4e20-9a7a-8843125a956c" providerId="ADAL" clId="{A1833632-C9A1-46D0-9749-AC3A2D565C79}" dt="2019-10-17T17:28:41.991" v="2127" actId="1076"/>
          <ac:spMkLst>
            <pc:docMk/>
            <pc:sldMk cId="2800396026" sldId="262"/>
            <ac:spMk id="7" creationId="{E90380AF-7FC3-4F96-8FA8-C67DB08946B3}"/>
          </ac:spMkLst>
        </pc:spChg>
        <pc:spChg chg="add mod">
          <ac:chgData name="Carl Bergenhem" userId="81e56bb5-c5d7-4e20-9a7a-8843125a956c" providerId="ADAL" clId="{A1833632-C9A1-46D0-9749-AC3A2D565C79}" dt="2019-10-17T17:28:41.991" v="2127" actId="1076"/>
          <ac:spMkLst>
            <pc:docMk/>
            <pc:sldMk cId="2800396026" sldId="262"/>
            <ac:spMk id="8" creationId="{74B6DDA0-32C3-49B9-B0D3-D2E8C9BFADD0}"/>
          </ac:spMkLst>
        </pc:spChg>
        <pc:spChg chg="add mod">
          <ac:chgData name="Carl Bergenhem" userId="81e56bb5-c5d7-4e20-9a7a-8843125a956c" providerId="ADAL" clId="{A1833632-C9A1-46D0-9749-AC3A2D565C79}" dt="2019-10-17T17:28:41.991" v="2127" actId="1076"/>
          <ac:spMkLst>
            <pc:docMk/>
            <pc:sldMk cId="2800396026" sldId="262"/>
            <ac:spMk id="9" creationId="{CBAD2DAE-5ED6-4318-8876-263C82E9497F}"/>
          </ac:spMkLst>
        </pc:spChg>
        <pc:spChg chg="add mod">
          <ac:chgData name="Carl Bergenhem" userId="81e56bb5-c5d7-4e20-9a7a-8843125a956c" providerId="ADAL" clId="{A1833632-C9A1-46D0-9749-AC3A2D565C79}" dt="2019-10-17T17:28:41.991" v="2127" actId="1076"/>
          <ac:spMkLst>
            <pc:docMk/>
            <pc:sldMk cId="2800396026" sldId="262"/>
            <ac:spMk id="10" creationId="{ECAF1DE2-9E23-4822-AE03-663966EAEF9B}"/>
          </ac:spMkLst>
        </pc:spChg>
        <pc:spChg chg="add mod">
          <ac:chgData name="Carl Bergenhem" userId="81e56bb5-c5d7-4e20-9a7a-8843125a956c" providerId="ADAL" clId="{A1833632-C9A1-46D0-9749-AC3A2D565C79}" dt="2019-10-17T17:28:41.991" v="2127" actId="1076"/>
          <ac:spMkLst>
            <pc:docMk/>
            <pc:sldMk cId="2800396026" sldId="262"/>
            <ac:spMk id="11" creationId="{112CEDC5-483B-4A38-8FA1-C071FBED7851}"/>
          </ac:spMkLst>
        </pc:spChg>
        <pc:spChg chg="add del mod">
          <ac:chgData name="Carl Bergenhem" userId="81e56bb5-c5d7-4e20-9a7a-8843125a956c" providerId="ADAL" clId="{A1833632-C9A1-46D0-9749-AC3A2D565C79}" dt="2019-10-17T17:27:10.490" v="2111" actId="478"/>
          <ac:spMkLst>
            <pc:docMk/>
            <pc:sldMk cId="2800396026" sldId="262"/>
            <ac:spMk id="13" creationId="{E12F99E5-6E83-470D-A508-9300E7B6541C}"/>
          </ac:spMkLst>
        </pc:spChg>
      </pc:sldChg>
      <pc:sldChg chg="modTransition">
        <pc:chgData name="Carl Bergenhem" userId="81e56bb5-c5d7-4e20-9a7a-8843125a956c" providerId="ADAL" clId="{A1833632-C9A1-46D0-9749-AC3A2D565C79}" dt="2019-10-19T21:52:15.651" v="2427"/>
        <pc:sldMkLst>
          <pc:docMk/>
          <pc:sldMk cId="2731298812" sldId="263"/>
        </pc:sldMkLst>
      </pc:sldChg>
      <pc:sldChg chg="modSp">
        <pc:chgData name="Carl Bergenhem" userId="81e56bb5-c5d7-4e20-9a7a-8843125a956c" providerId="ADAL" clId="{A1833632-C9A1-46D0-9749-AC3A2D565C79}" dt="2019-10-17T16:15:26.036" v="13" actId="20577"/>
        <pc:sldMkLst>
          <pc:docMk/>
          <pc:sldMk cId="4281584247" sldId="264"/>
        </pc:sldMkLst>
        <pc:spChg chg="mod">
          <ac:chgData name="Carl Bergenhem" userId="81e56bb5-c5d7-4e20-9a7a-8843125a956c" providerId="ADAL" clId="{A1833632-C9A1-46D0-9749-AC3A2D565C79}" dt="2019-10-17T16:15:26.036" v="13" actId="20577"/>
          <ac:spMkLst>
            <pc:docMk/>
            <pc:sldMk cId="4281584247" sldId="264"/>
            <ac:spMk id="2" creationId="{90EC43EC-25A4-4B62-B83F-CDD96D2AF672}"/>
          </ac:spMkLst>
        </pc:spChg>
      </pc:sldChg>
      <pc:sldChg chg="addSp delSp modSp">
        <pc:chgData name="Carl Bergenhem" userId="81e56bb5-c5d7-4e20-9a7a-8843125a956c" providerId="ADAL" clId="{A1833632-C9A1-46D0-9749-AC3A2D565C79}" dt="2019-10-17T16:43:46.480" v="883" actId="14100"/>
        <pc:sldMkLst>
          <pc:docMk/>
          <pc:sldMk cId="3501788296" sldId="267"/>
        </pc:sldMkLst>
        <pc:spChg chg="mod">
          <ac:chgData name="Carl Bergenhem" userId="81e56bb5-c5d7-4e20-9a7a-8843125a956c" providerId="ADAL" clId="{A1833632-C9A1-46D0-9749-AC3A2D565C79}" dt="2019-10-17T16:43:46.480" v="883" actId="14100"/>
          <ac:spMkLst>
            <pc:docMk/>
            <pc:sldMk cId="3501788296" sldId="267"/>
            <ac:spMk id="2" creationId="{90EC43EC-25A4-4B62-B83F-CDD96D2AF672}"/>
          </ac:spMkLst>
        </pc:spChg>
        <pc:spChg chg="add del mod">
          <ac:chgData name="Carl Bergenhem" userId="81e56bb5-c5d7-4e20-9a7a-8843125a956c" providerId="ADAL" clId="{A1833632-C9A1-46D0-9749-AC3A2D565C79}" dt="2019-10-17T16:37:57.074" v="364" actId="931"/>
          <ac:spMkLst>
            <pc:docMk/>
            <pc:sldMk cId="3501788296" sldId="267"/>
            <ac:spMk id="4" creationId="{7C8388C5-CDFF-47C7-B37B-4DDC8C26CC0F}"/>
          </ac:spMkLst>
        </pc:spChg>
        <pc:picChg chg="add mod">
          <ac:chgData name="Carl Bergenhem" userId="81e56bb5-c5d7-4e20-9a7a-8843125a956c" providerId="ADAL" clId="{A1833632-C9A1-46D0-9749-AC3A2D565C79}" dt="2019-10-17T16:42:12.178" v="649" actId="208"/>
          <ac:picMkLst>
            <pc:docMk/>
            <pc:sldMk cId="3501788296" sldId="267"/>
            <ac:picMk id="6" creationId="{203A3849-5ACA-46A3-82DC-BA67ADFC5802}"/>
          </ac:picMkLst>
        </pc:picChg>
      </pc:sldChg>
      <pc:sldChg chg="addSp modSp modTransition">
        <pc:chgData name="Carl Bergenhem" userId="81e56bb5-c5d7-4e20-9a7a-8843125a956c" providerId="ADAL" clId="{A1833632-C9A1-46D0-9749-AC3A2D565C79}" dt="2019-10-19T21:49:54.473" v="2413"/>
        <pc:sldMkLst>
          <pc:docMk/>
          <pc:sldMk cId="2936428655" sldId="269"/>
        </pc:sldMkLst>
        <pc:spChg chg="add mod">
          <ac:chgData name="Carl Bergenhem" userId="81e56bb5-c5d7-4e20-9a7a-8843125a956c" providerId="ADAL" clId="{A1833632-C9A1-46D0-9749-AC3A2D565C79}" dt="2019-10-17T17:22:10.802" v="1947" actId="1035"/>
          <ac:spMkLst>
            <pc:docMk/>
            <pc:sldMk cId="2936428655" sldId="269"/>
            <ac:spMk id="2" creationId="{F0A5AFC1-5572-4A17-B638-98723A946480}"/>
          </ac:spMkLst>
        </pc:spChg>
        <pc:spChg chg="mod">
          <ac:chgData name="Carl Bergenhem" userId="81e56bb5-c5d7-4e20-9a7a-8843125a956c" providerId="ADAL" clId="{A1833632-C9A1-46D0-9749-AC3A2D565C79}" dt="2019-10-17T17:21:24.107" v="1938" actId="20577"/>
          <ac:spMkLst>
            <pc:docMk/>
            <pc:sldMk cId="2936428655" sldId="269"/>
            <ac:spMk id="4" creationId="{61015797-CD00-43E9-9F95-148C20A88497}"/>
          </ac:spMkLst>
        </pc:spChg>
      </pc:sldChg>
      <pc:sldChg chg="modTransition">
        <pc:chgData name="Carl Bergenhem" userId="81e56bb5-c5d7-4e20-9a7a-8843125a956c" providerId="ADAL" clId="{A1833632-C9A1-46D0-9749-AC3A2D565C79}" dt="2019-10-19T21:52:55.363" v="2428"/>
        <pc:sldMkLst>
          <pc:docMk/>
          <pc:sldMk cId="3144476174" sldId="270"/>
        </pc:sldMkLst>
      </pc:sldChg>
      <pc:sldChg chg="modTransition">
        <pc:chgData name="Carl Bergenhem" userId="81e56bb5-c5d7-4e20-9a7a-8843125a956c" providerId="ADAL" clId="{A1833632-C9A1-46D0-9749-AC3A2D565C79}" dt="2019-10-19T21:53:13.443" v="2430"/>
        <pc:sldMkLst>
          <pc:docMk/>
          <pc:sldMk cId="2684266524" sldId="271"/>
        </pc:sldMkLst>
      </pc:sldChg>
      <pc:sldChg chg="modSp modTransition">
        <pc:chgData name="Carl Bergenhem" userId="81e56bb5-c5d7-4e20-9a7a-8843125a956c" providerId="ADAL" clId="{A1833632-C9A1-46D0-9749-AC3A2D565C79}" dt="2019-10-19T21:53:45.913" v="2434"/>
        <pc:sldMkLst>
          <pc:docMk/>
          <pc:sldMk cId="4178756945" sldId="273"/>
        </pc:sldMkLst>
        <pc:spChg chg="mod">
          <ac:chgData name="Carl Bergenhem" userId="81e56bb5-c5d7-4e20-9a7a-8843125a956c" providerId="ADAL" clId="{A1833632-C9A1-46D0-9749-AC3A2D565C79}" dt="2019-10-17T17:35:20.245" v="2332" actId="20577"/>
          <ac:spMkLst>
            <pc:docMk/>
            <pc:sldMk cId="4178756945" sldId="273"/>
            <ac:spMk id="2" creationId="{90EC43EC-25A4-4B62-B83F-CDD96D2AF672}"/>
          </ac:spMkLst>
        </pc:spChg>
      </pc:sldChg>
      <pc:sldChg chg="modSp modTransition">
        <pc:chgData name="Carl Bergenhem" userId="81e56bb5-c5d7-4e20-9a7a-8843125a956c" providerId="ADAL" clId="{A1833632-C9A1-46D0-9749-AC3A2D565C79}" dt="2019-10-19T21:53:51.531" v="2436"/>
        <pc:sldMkLst>
          <pc:docMk/>
          <pc:sldMk cId="30178899" sldId="274"/>
        </pc:sldMkLst>
        <pc:spChg chg="mod">
          <ac:chgData name="Carl Bergenhem" userId="81e56bb5-c5d7-4e20-9a7a-8843125a956c" providerId="ADAL" clId="{A1833632-C9A1-46D0-9749-AC3A2D565C79}" dt="2019-10-17T17:35:31.480" v="2335" actId="20577"/>
          <ac:spMkLst>
            <pc:docMk/>
            <pc:sldMk cId="30178899" sldId="274"/>
            <ac:spMk id="2" creationId="{DC8DFADA-8229-45C4-BA42-2FAF2490B1F9}"/>
          </ac:spMkLst>
        </pc:spChg>
      </pc:sldChg>
      <pc:sldChg chg="addSp delSp modSp modNotesTx">
        <pc:chgData name="Carl Bergenhem" userId="81e56bb5-c5d7-4e20-9a7a-8843125a956c" providerId="ADAL" clId="{A1833632-C9A1-46D0-9749-AC3A2D565C79}" dt="2019-10-17T16:41:46.840" v="647" actId="20577"/>
        <pc:sldMkLst>
          <pc:docMk/>
          <pc:sldMk cId="832980667" sldId="279"/>
        </pc:sldMkLst>
        <pc:spChg chg="mod">
          <ac:chgData name="Carl Bergenhem" userId="81e56bb5-c5d7-4e20-9a7a-8843125a956c" providerId="ADAL" clId="{A1833632-C9A1-46D0-9749-AC3A2D565C79}" dt="2019-10-17T16:41:46.840" v="647" actId="20577"/>
          <ac:spMkLst>
            <pc:docMk/>
            <pc:sldMk cId="832980667" sldId="279"/>
            <ac:spMk id="2" creationId="{90EC43EC-25A4-4B62-B83F-CDD96D2AF672}"/>
          </ac:spMkLst>
        </pc:spChg>
        <pc:spChg chg="add del mod">
          <ac:chgData name="Carl Bergenhem" userId="81e56bb5-c5d7-4e20-9a7a-8843125a956c" providerId="ADAL" clId="{A1833632-C9A1-46D0-9749-AC3A2D565C79}" dt="2019-10-17T16:38:35.103" v="368"/>
          <ac:spMkLst>
            <pc:docMk/>
            <pc:sldMk cId="832980667" sldId="279"/>
            <ac:spMk id="4" creationId="{1CBADE9A-B18E-47F7-AA57-EE6A98B30FC8}"/>
          </ac:spMkLst>
        </pc:spChg>
        <pc:spChg chg="mod">
          <ac:chgData name="Carl Bergenhem" userId="81e56bb5-c5d7-4e20-9a7a-8843125a956c" providerId="ADAL" clId="{A1833632-C9A1-46D0-9749-AC3A2D565C79}" dt="2019-10-17T16:38:44.633" v="382" actId="20577"/>
          <ac:spMkLst>
            <pc:docMk/>
            <pc:sldMk cId="832980667" sldId="279"/>
            <ac:spMk id="5" creationId="{797C0D4D-268C-4DF0-B4D4-5FD39EA0B500}"/>
          </ac:spMkLst>
        </pc:spChg>
      </pc:sldChg>
      <pc:sldChg chg="modSp">
        <pc:chgData name="Carl Bergenhem" userId="81e56bb5-c5d7-4e20-9a7a-8843125a956c" providerId="ADAL" clId="{A1833632-C9A1-46D0-9749-AC3A2D565C79}" dt="2019-10-17T17:26:24.859" v="2054" actId="1076"/>
        <pc:sldMkLst>
          <pc:docMk/>
          <pc:sldMk cId="2838892793" sldId="280"/>
        </pc:sldMkLst>
        <pc:spChg chg="mod">
          <ac:chgData name="Carl Bergenhem" userId="81e56bb5-c5d7-4e20-9a7a-8843125a956c" providerId="ADAL" clId="{A1833632-C9A1-46D0-9749-AC3A2D565C79}" dt="2019-10-17T16:25:55.471" v="57" actId="113"/>
          <ac:spMkLst>
            <pc:docMk/>
            <pc:sldMk cId="2838892793" sldId="280"/>
            <ac:spMk id="2" creationId="{90EC43EC-25A4-4B62-B83F-CDD96D2AF672}"/>
          </ac:spMkLst>
        </pc:spChg>
        <pc:spChg chg="mod">
          <ac:chgData name="Carl Bergenhem" userId="81e56bb5-c5d7-4e20-9a7a-8843125a956c" providerId="ADAL" clId="{A1833632-C9A1-46D0-9749-AC3A2D565C79}" dt="2019-10-17T16:27:55.547" v="340" actId="20577"/>
          <ac:spMkLst>
            <pc:docMk/>
            <pc:sldMk cId="2838892793" sldId="280"/>
            <ac:spMk id="4" creationId="{E5595F80-DD5B-45EB-8FF6-A3DEBD9ADD57}"/>
          </ac:spMkLst>
        </pc:spChg>
        <pc:spChg chg="mod">
          <ac:chgData name="Carl Bergenhem" userId="81e56bb5-c5d7-4e20-9a7a-8843125a956c" providerId="ADAL" clId="{A1833632-C9A1-46D0-9749-AC3A2D565C79}" dt="2019-10-17T17:26:24.859" v="2054" actId="1076"/>
          <ac:spMkLst>
            <pc:docMk/>
            <pc:sldMk cId="2838892793" sldId="280"/>
            <ac:spMk id="5" creationId="{16A7CCA7-9D1F-4B04-AAC9-BE555A9A36BE}"/>
          </ac:spMkLst>
        </pc:spChg>
        <pc:spChg chg="mod">
          <ac:chgData name="Carl Bergenhem" userId="81e56bb5-c5d7-4e20-9a7a-8843125a956c" providerId="ADAL" clId="{A1833632-C9A1-46D0-9749-AC3A2D565C79}" dt="2019-10-17T17:26:22.256" v="2053" actId="1076"/>
          <ac:spMkLst>
            <pc:docMk/>
            <pc:sldMk cId="2838892793" sldId="280"/>
            <ac:spMk id="6" creationId="{96272D7E-8C80-4C7D-95C7-973C01368FA1}"/>
          </ac:spMkLst>
        </pc:spChg>
      </pc:sldChg>
      <pc:sldChg chg="modSp">
        <pc:chgData name="Carl Bergenhem" userId="81e56bb5-c5d7-4e20-9a7a-8843125a956c" providerId="ADAL" clId="{A1833632-C9A1-46D0-9749-AC3A2D565C79}" dt="2019-10-17T16:28:14.964" v="342" actId="208"/>
        <pc:sldMkLst>
          <pc:docMk/>
          <pc:sldMk cId="611129745" sldId="282"/>
        </pc:sldMkLst>
        <pc:picChg chg="mod">
          <ac:chgData name="Carl Bergenhem" userId="81e56bb5-c5d7-4e20-9a7a-8843125a956c" providerId="ADAL" clId="{A1833632-C9A1-46D0-9749-AC3A2D565C79}" dt="2019-10-17T16:28:14.964" v="342" actId="208"/>
          <ac:picMkLst>
            <pc:docMk/>
            <pc:sldMk cId="611129745" sldId="282"/>
            <ac:picMk id="10" creationId="{A1099D30-542D-4BF4-AE76-4C3ADFC18E1D}"/>
          </ac:picMkLst>
        </pc:picChg>
      </pc:sldChg>
      <pc:sldChg chg="modTransition">
        <pc:chgData name="Carl Bergenhem" userId="81e56bb5-c5d7-4e20-9a7a-8843125a956c" providerId="ADAL" clId="{A1833632-C9A1-46D0-9749-AC3A2D565C79}" dt="2019-10-19T21:53:22.610" v="2431"/>
        <pc:sldMkLst>
          <pc:docMk/>
          <pc:sldMk cId="1110806933" sldId="290"/>
        </pc:sldMkLst>
      </pc:sldChg>
      <pc:sldChg chg="modSp">
        <pc:chgData name="Carl Bergenhem" userId="81e56bb5-c5d7-4e20-9a7a-8843125a956c" providerId="ADAL" clId="{A1833632-C9A1-46D0-9749-AC3A2D565C79}" dt="2019-10-17T17:14:28.394" v="1362" actId="113"/>
        <pc:sldMkLst>
          <pc:docMk/>
          <pc:sldMk cId="1412214403" sldId="292"/>
        </pc:sldMkLst>
        <pc:spChg chg="mod">
          <ac:chgData name="Carl Bergenhem" userId="81e56bb5-c5d7-4e20-9a7a-8843125a956c" providerId="ADAL" clId="{A1833632-C9A1-46D0-9749-AC3A2D565C79}" dt="2019-10-17T17:14:28.394" v="1362" actId="113"/>
          <ac:spMkLst>
            <pc:docMk/>
            <pc:sldMk cId="1412214403" sldId="292"/>
            <ac:spMk id="2" creationId="{90EC43EC-25A4-4B62-B83F-CDD96D2AF672}"/>
          </ac:spMkLst>
        </pc:spChg>
      </pc:sldChg>
      <pc:sldChg chg="modSp">
        <pc:chgData name="Carl Bergenhem" userId="81e56bb5-c5d7-4e20-9a7a-8843125a956c" providerId="ADAL" clId="{A1833632-C9A1-46D0-9749-AC3A2D565C79}" dt="2019-10-17T17:31:43.435" v="2153" actId="113"/>
        <pc:sldMkLst>
          <pc:docMk/>
          <pc:sldMk cId="3678969581" sldId="293"/>
        </pc:sldMkLst>
        <pc:spChg chg="mod">
          <ac:chgData name="Carl Bergenhem" userId="81e56bb5-c5d7-4e20-9a7a-8843125a956c" providerId="ADAL" clId="{A1833632-C9A1-46D0-9749-AC3A2D565C79}" dt="2019-10-17T17:31:43.435" v="2153" actId="113"/>
          <ac:spMkLst>
            <pc:docMk/>
            <pc:sldMk cId="3678969581" sldId="293"/>
            <ac:spMk id="2" creationId="{90EC43EC-25A4-4B62-B83F-CDD96D2AF672}"/>
          </ac:spMkLst>
        </pc:spChg>
      </pc:sldChg>
      <pc:sldChg chg="modSp">
        <pc:chgData name="Carl Bergenhem" userId="81e56bb5-c5d7-4e20-9a7a-8843125a956c" providerId="ADAL" clId="{A1833632-C9A1-46D0-9749-AC3A2D565C79}" dt="2019-10-17T17:34:08.005" v="2215" actId="20577"/>
        <pc:sldMkLst>
          <pc:docMk/>
          <pc:sldMk cId="3007865822" sldId="298"/>
        </pc:sldMkLst>
        <pc:spChg chg="mod">
          <ac:chgData name="Carl Bergenhem" userId="81e56bb5-c5d7-4e20-9a7a-8843125a956c" providerId="ADAL" clId="{A1833632-C9A1-46D0-9749-AC3A2D565C79}" dt="2019-10-17T17:34:08.005" v="2215" actId="20577"/>
          <ac:spMkLst>
            <pc:docMk/>
            <pc:sldMk cId="3007865822" sldId="298"/>
            <ac:spMk id="5" creationId="{E3828747-9134-48E7-9E72-9C11ABF0A2EE}"/>
          </ac:spMkLst>
        </pc:spChg>
        <pc:picChg chg="mod">
          <ac:chgData name="Carl Bergenhem" userId="81e56bb5-c5d7-4e20-9a7a-8843125a956c" providerId="ADAL" clId="{A1833632-C9A1-46D0-9749-AC3A2D565C79}" dt="2019-10-17T17:33:58.148" v="2200" actId="208"/>
          <ac:picMkLst>
            <pc:docMk/>
            <pc:sldMk cId="3007865822" sldId="298"/>
            <ac:picMk id="8" creationId="{B5B4C714-1A6B-4FD5-90EB-3B90A0ADBAA2}"/>
          </ac:picMkLst>
        </pc:picChg>
      </pc:sldChg>
      <pc:sldChg chg="modSp">
        <pc:chgData name="Carl Bergenhem" userId="81e56bb5-c5d7-4e20-9a7a-8843125a956c" providerId="ADAL" clId="{A1833632-C9A1-46D0-9749-AC3A2D565C79}" dt="2019-10-17T17:33:52.973" v="2199" actId="208"/>
        <pc:sldMkLst>
          <pc:docMk/>
          <pc:sldMk cId="2192290409" sldId="299"/>
        </pc:sldMkLst>
        <pc:picChg chg="mod">
          <ac:chgData name="Carl Bergenhem" userId="81e56bb5-c5d7-4e20-9a7a-8843125a956c" providerId="ADAL" clId="{A1833632-C9A1-46D0-9749-AC3A2D565C79}" dt="2019-10-17T17:33:52.973" v="2199" actId="208"/>
          <ac:picMkLst>
            <pc:docMk/>
            <pc:sldMk cId="2192290409" sldId="299"/>
            <ac:picMk id="8" creationId="{77F5B3B4-B4F0-48C7-88F0-27B9217F6B3E}"/>
          </ac:picMkLst>
        </pc:picChg>
      </pc:sldChg>
      <pc:sldChg chg="modTransition">
        <pc:chgData name="Carl Bergenhem" userId="81e56bb5-c5d7-4e20-9a7a-8843125a956c" providerId="ADAL" clId="{A1833632-C9A1-46D0-9749-AC3A2D565C79}" dt="2019-10-19T21:53:47.903" v="2435"/>
        <pc:sldMkLst>
          <pc:docMk/>
          <pc:sldMk cId="3810780051" sldId="305"/>
        </pc:sldMkLst>
      </pc:sldChg>
      <pc:sldChg chg="modSp">
        <pc:chgData name="Carl Bergenhem" userId="81e56bb5-c5d7-4e20-9a7a-8843125a956c" providerId="ADAL" clId="{A1833632-C9A1-46D0-9749-AC3A2D565C79}" dt="2019-10-17T17:33:45.955" v="2197" actId="208"/>
        <pc:sldMkLst>
          <pc:docMk/>
          <pc:sldMk cId="1532219366" sldId="308"/>
        </pc:sldMkLst>
        <pc:picChg chg="mod">
          <ac:chgData name="Carl Bergenhem" userId="81e56bb5-c5d7-4e20-9a7a-8843125a956c" providerId="ADAL" clId="{A1833632-C9A1-46D0-9749-AC3A2D565C79}" dt="2019-10-17T17:33:45.955" v="2197" actId="208"/>
          <ac:picMkLst>
            <pc:docMk/>
            <pc:sldMk cId="1532219366" sldId="308"/>
            <ac:picMk id="9" creationId="{C8388D3E-149C-45C8-B903-7E57EF0A4670}"/>
          </ac:picMkLst>
        </pc:picChg>
      </pc:sldChg>
      <pc:sldChg chg="modSp modTransition">
        <pc:chgData name="Carl Bergenhem" userId="81e56bb5-c5d7-4e20-9a7a-8843125a956c" providerId="ADAL" clId="{A1833632-C9A1-46D0-9749-AC3A2D565C79}" dt="2019-10-19T21:53:42.186" v="2433"/>
        <pc:sldMkLst>
          <pc:docMk/>
          <pc:sldMk cId="4090109920" sldId="309"/>
        </pc:sldMkLst>
        <pc:spChg chg="mod">
          <ac:chgData name="Carl Bergenhem" userId="81e56bb5-c5d7-4e20-9a7a-8843125a956c" providerId="ADAL" clId="{A1833632-C9A1-46D0-9749-AC3A2D565C79}" dt="2019-10-17T17:34:55.419" v="2276" actId="20577"/>
          <ac:spMkLst>
            <pc:docMk/>
            <pc:sldMk cId="4090109920" sldId="309"/>
            <ac:spMk id="6" creationId="{C1ABBA07-6CDD-46EC-999B-A77A07C038D6}"/>
          </ac:spMkLst>
        </pc:spChg>
      </pc:sldChg>
      <pc:sldChg chg="modSp">
        <pc:chgData name="Carl Bergenhem" userId="81e56bb5-c5d7-4e20-9a7a-8843125a956c" providerId="ADAL" clId="{A1833632-C9A1-46D0-9749-AC3A2D565C79}" dt="2019-10-17T17:33:49.302" v="2198" actId="208"/>
        <pc:sldMkLst>
          <pc:docMk/>
          <pc:sldMk cId="3601108253" sldId="313"/>
        </pc:sldMkLst>
        <pc:picChg chg="mod">
          <ac:chgData name="Carl Bergenhem" userId="81e56bb5-c5d7-4e20-9a7a-8843125a956c" providerId="ADAL" clId="{A1833632-C9A1-46D0-9749-AC3A2D565C79}" dt="2019-10-17T17:33:49.302" v="2198" actId="208"/>
          <ac:picMkLst>
            <pc:docMk/>
            <pc:sldMk cId="3601108253" sldId="313"/>
            <ac:picMk id="7" creationId="{D091AB2D-98FC-4B8A-A27D-C434C961213C}"/>
          </ac:picMkLst>
        </pc:picChg>
      </pc:sldChg>
      <pc:sldChg chg="modSp modTransition">
        <pc:chgData name="Carl Bergenhem" userId="81e56bb5-c5d7-4e20-9a7a-8843125a956c" providerId="ADAL" clId="{A1833632-C9A1-46D0-9749-AC3A2D565C79}" dt="2019-10-19T21:53:58.351" v="2438"/>
        <pc:sldMkLst>
          <pc:docMk/>
          <pc:sldMk cId="2586632252" sldId="315"/>
        </pc:sldMkLst>
        <pc:spChg chg="mod">
          <ac:chgData name="Carl Bergenhem" userId="81e56bb5-c5d7-4e20-9a7a-8843125a956c" providerId="ADAL" clId="{A1833632-C9A1-46D0-9749-AC3A2D565C79}" dt="2019-10-17T17:36:05.741" v="2346" actId="113"/>
          <ac:spMkLst>
            <pc:docMk/>
            <pc:sldMk cId="2586632252" sldId="315"/>
            <ac:spMk id="2" creationId="{9DEF4D9A-452C-46A0-A9A2-58C9EF574207}"/>
          </ac:spMkLst>
        </pc:spChg>
      </pc:sldChg>
      <pc:sldChg chg="modSp">
        <pc:chgData name="Carl Bergenhem" userId="81e56bb5-c5d7-4e20-9a7a-8843125a956c" providerId="ADAL" clId="{A1833632-C9A1-46D0-9749-AC3A2D565C79}" dt="2019-10-19T21:51:48.149" v="2422" actId="207"/>
        <pc:sldMkLst>
          <pc:docMk/>
          <pc:sldMk cId="2054990080" sldId="316"/>
        </pc:sldMkLst>
        <pc:spChg chg="mod">
          <ac:chgData name="Carl Bergenhem" userId="81e56bb5-c5d7-4e20-9a7a-8843125a956c" providerId="ADAL" clId="{A1833632-C9A1-46D0-9749-AC3A2D565C79}" dt="2019-10-19T21:51:48.149" v="2422" actId="207"/>
          <ac:spMkLst>
            <pc:docMk/>
            <pc:sldMk cId="2054990080" sldId="316"/>
            <ac:spMk id="5" creationId="{BC01B7ED-4950-49FD-845F-A88062E74C0F}"/>
          </ac:spMkLst>
        </pc:spChg>
      </pc:sldChg>
      <pc:sldChg chg="modSp">
        <pc:chgData name="Carl Bergenhem" userId="81e56bb5-c5d7-4e20-9a7a-8843125a956c" providerId="ADAL" clId="{A1833632-C9A1-46D0-9749-AC3A2D565C79}" dt="2019-10-19T21:51:58.324" v="2424" actId="207"/>
        <pc:sldMkLst>
          <pc:docMk/>
          <pc:sldMk cId="2778067951" sldId="317"/>
        </pc:sldMkLst>
        <pc:spChg chg="mod">
          <ac:chgData name="Carl Bergenhem" userId="81e56bb5-c5d7-4e20-9a7a-8843125a956c" providerId="ADAL" clId="{A1833632-C9A1-46D0-9749-AC3A2D565C79}" dt="2019-10-19T21:51:58.324" v="2424" actId="207"/>
          <ac:spMkLst>
            <pc:docMk/>
            <pc:sldMk cId="2778067951" sldId="317"/>
            <ac:spMk id="5" creationId="{BC01B7ED-4950-49FD-845F-A88062E74C0F}"/>
          </ac:spMkLst>
        </pc:spChg>
      </pc:sldChg>
      <pc:sldChg chg="modSp">
        <pc:chgData name="Carl Bergenhem" userId="81e56bb5-c5d7-4e20-9a7a-8843125a956c" providerId="ADAL" clId="{A1833632-C9A1-46D0-9749-AC3A2D565C79}" dt="2019-10-17T17:34:37.158" v="2226" actId="14100"/>
        <pc:sldMkLst>
          <pc:docMk/>
          <pc:sldMk cId="1573736968" sldId="323"/>
        </pc:sldMkLst>
        <pc:spChg chg="mod">
          <ac:chgData name="Carl Bergenhem" userId="81e56bb5-c5d7-4e20-9a7a-8843125a956c" providerId="ADAL" clId="{A1833632-C9A1-46D0-9749-AC3A2D565C79}" dt="2019-10-17T17:34:37.158" v="2226" actId="14100"/>
          <ac:spMkLst>
            <pc:docMk/>
            <pc:sldMk cId="1573736968" sldId="323"/>
            <ac:spMk id="2" creationId="{027D48CF-B6AE-4F13-92DF-B50E8C181C91}"/>
          </ac:spMkLst>
        </pc:spChg>
      </pc:sldChg>
      <pc:sldChg chg="modSp">
        <pc:chgData name="Carl Bergenhem" userId="81e56bb5-c5d7-4e20-9a7a-8843125a956c" providerId="ADAL" clId="{A1833632-C9A1-46D0-9749-AC3A2D565C79}" dt="2019-10-17T17:36:14.333" v="2347" actId="208"/>
        <pc:sldMkLst>
          <pc:docMk/>
          <pc:sldMk cId="1226982301" sldId="325"/>
        </pc:sldMkLst>
        <pc:picChg chg="mod">
          <ac:chgData name="Carl Bergenhem" userId="81e56bb5-c5d7-4e20-9a7a-8843125a956c" providerId="ADAL" clId="{A1833632-C9A1-46D0-9749-AC3A2D565C79}" dt="2019-10-17T17:36:14.333" v="2347" actId="208"/>
          <ac:picMkLst>
            <pc:docMk/>
            <pc:sldMk cId="1226982301" sldId="325"/>
            <ac:picMk id="10" creationId="{E2BD9EDD-0576-4017-A3FA-5DA6D1B2C0A5}"/>
          </ac:picMkLst>
        </pc:picChg>
      </pc:sldChg>
      <pc:sldChg chg="modTransition">
        <pc:chgData name="Carl Bergenhem" userId="81e56bb5-c5d7-4e20-9a7a-8843125a956c" providerId="ADAL" clId="{A1833632-C9A1-46D0-9749-AC3A2D565C79}" dt="2019-10-19T21:52:58.491" v="2429"/>
        <pc:sldMkLst>
          <pc:docMk/>
          <pc:sldMk cId="103197395" sldId="327"/>
        </pc:sldMkLst>
      </pc:sldChg>
      <pc:sldChg chg="addSp delSp modSp">
        <pc:chgData name="Carl Bergenhem" userId="81e56bb5-c5d7-4e20-9a7a-8843125a956c" providerId="ADAL" clId="{A1833632-C9A1-46D0-9749-AC3A2D565C79}" dt="2019-10-17T17:17:23.925" v="1417" actId="20577"/>
        <pc:sldMkLst>
          <pc:docMk/>
          <pc:sldMk cId="2633299627" sldId="329"/>
        </pc:sldMkLst>
        <pc:spChg chg="add del mod">
          <ac:chgData name="Carl Bergenhem" userId="81e56bb5-c5d7-4e20-9a7a-8843125a956c" providerId="ADAL" clId="{A1833632-C9A1-46D0-9749-AC3A2D565C79}" dt="2019-10-17T17:13:05.092" v="1296"/>
          <ac:spMkLst>
            <pc:docMk/>
            <pc:sldMk cId="2633299627" sldId="329"/>
            <ac:spMk id="2" creationId="{3E55C8DD-12DC-4508-8666-2E7F8B746265}"/>
          </ac:spMkLst>
        </pc:spChg>
        <pc:spChg chg="add mod">
          <ac:chgData name="Carl Bergenhem" userId="81e56bb5-c5d7-4e20-9a7a-8843125a956c" providerId="ADAL" clId="{A1833632-C9A1-46D0-9749-AC3A2D565C79}" dt="2019-10-17T17:13:11.159" v="1313" actId="20577"/>
          <ac:spMkLst>
            <pc:docMk/>
            <pc:sldMk cId="2633299627" sldId="329"/>
            <ac:spMk id="3" creationId="{C25AFEC6-B1E5-4542-A371-AA511D76ABA5}"/>
          </ac:spMkLst>
        </pc:spChg>
        <pc:spChg chg="add mod">
          <ac:chgData name="Carl Bergenhem" userId="81e56bb5-c5d7-4e20-9a7a-8843125a956c" providerId="ADAL" clId="{A1833632-C9A1-46D0-9749-AC3A2D565C79}" dt="2019-10-17T17:13:13.842" v="1327" actId="20577"/>
          <ac:spMkLst>
            <pc:docMk/>
            <pc:sldMk cId="2633299627" sldId="329"/>
            <ac:spMk id="4" creationId="{C3582412-E62C-4386-924F-D281ED0FEBC4}"/>
          </ac:spMkLst>
        </pc:spChg>
        <pc:spChg chg="mod">
          <ac:chgData name="Carl Bergenhem" userId="81e56bb5-c5d7-4e20-9a7a-8843125a956c" providerId="ADAL" clId="{A1833632-C9A1-46D0-9749-AC3A2D565C79}" dt="2019-10-17T17:17:23.925" v="1417" actId="20577"/>
          <ac:spMkLst>
            <pc:docMk/>
            <pc:sldMk cId="2633299627" sldId="329"/>
            <ac:spMk id="6" creationId="{67876926-46A8-497D-B606-7079D45DD895}"/>
          </ac:spMkLst>
        </pc:spChg>
        <pc:spChg chg="mod">
          <ac:chgData name="Carl Bergenhem" userId="81e56bb5-c5d7-4e20-9a7a-8843125a956c" providerId="ADAL" clId="{A1833632-C9A1-46D0-9749-AC3A2D565C79}" dt="2019-10-17T17:17:13.697" v="1408" actId="6549"/>
          <ac:spMkLst>
            <pc:docMk/>
            <pc:sldMk cId="2633299627" sldId="329"/>
            <ac:spMk id="8" creationId="{467E4636-D725-48ED-A90F-0B7B78A2A178}"/>
          </ac:spMkLst>
        </pc:spChg>
      </pc:sldChg>
      <pc:sldChg chg="modNotesTx">
        <pc:chgData name="Carl Bergenhem" userId="81e56bb5-c5d7-4e20-9a7a-8843125a956c" providerId="ADAL" clId="{A1833632-C9A1-46D0-9749-AC3A2D565C79}" dt="2019-10-17T17:20:27.662" v="1909" actId="20577"/>
        <pc:sldMkLst>
          <pc:docMk/>
          <pc:sldMk cId="2056657231" sldId="331"/>
        </pc:sldMkLst>
      </pc:sldChg>
      <pc:sldChg chg="modSp">
        <pc:chgData name="Carl Bergenhem" userId="81e56bb5-c5d7-4e20-9a7a-8843125a956c" providerId="ADAL" clId="{A1833632-C9A1-46D0-9749-AC3A2D565C79}" dt="2019-10-17T17:17:33.900" v="1419" actId="113"/>
        <pc:sldMkLst>
          <pc:docMk/>
          <pc:sldMk cId="1891693395" sldId="332"/>
        </pc:sldMkLst>
        <pc:spChg chg="mod">
          <ac:chgData name="Carl Bergenhem" userId="81e56bb5-c5d7-4e20-9a7a-8843125a956c" providerId="ADAL" clId="{A1833632-C9A1-46D0-9749-AC3A2D565C79}" dt="2019-10-17T17:17:33.900" v="1419" actId="113"/>
          <ac:spMkLst>
            <pc:docMk/>
            <pc:sldMk cId="1891693395" sldId="332"/>
            <ac:spMk id="4" creationId="{A8D67ABA-106B-4243-925B-09719774371E}"/>
          </ac:spMkLst>
        </pc:spChg>
      </pc:sldChg>
      <pc:sldChg chg="modTransition">
        <pc:chgData name="Carl Bergenhem" userId="81e56bb5-c5d7-4e20-9a7a-8843125a956c" providerId="ADAL" clId="{A1833632-C9A1-46D0-9749-AC3A2D565C79}" dt="2019-10-19T21:53:27.690" v="2432"/>
        <pc:sldMkLst>
          <pc:docMk/>
          <pc:sldMk cId="2390972743" sldId="336"/>
        </pc:sldMkLst>
      </pc:sldChg>
      <pc:sldChg chg="modTransition">
        <pc:chgData name="Carl Bergenhem" userId="81e56bb5-c5d7-4e20-9a7a-8843125a956c" providerId="ADAL" clId="{A1833632-C9A1-46D0-9749-AC3A2D565C79}" dt="2019-10-19T21:53:53.814" v="2437"/>
        <pc:sldMkLst>
          <pc:docMk/>
          <pc:sldMk cId="1272676147" sldId="337"/>
        </pc:sldMkLst>
      </pc:sldChg>
      <pc:sldChg chg="modSp add">
        <pc:chgData name="Carl Bergenhem" userId="81e56bb5-c5d7-4e20-9a7a-8843125a956c" providerId="ADAL" clId="{A1833632-C9A1-46D0-9749-AC3A2D565C79}" dt="2019-10-19T21:51:13.340" v="2417" actId="207"/>
        <pc:sldMkLst>
          <pc:docMk/>
          <pc:sldMk cId="814336598" sldId="339"/>
        </pc:sldMkLst>
        <pc:spChg chg="mod">
          <ac:chgData name="Carl Bergenhem" userId="81e56bb5-c5d7-4e20-9a7a-8843125a956c" providerId="ADAL" clId="{A1833632-C9A1-46D0-9749-AC3A2D565C79}" dt="2019-10-19T21:51:13.340" v="2417" actId="207"/>
          <ac:spMkLst>
            <pc:docMk/>
            <pc:sldMk cId="814336598" sldId="339"/>
            <ac:spMk id="5" creationId="{BC01B7ED-4950-49FD-845F-A88062E74C0F}"/>
          </ac:spMkLst>
        </pc:spChg>
      </pc:sldChg>
      <pc:sldChg chg="modSp add">
        <pc:chgData name="Carl Bergenhem" userId="81e56bb5-c5d7-4e20-9a7a-8843125a956c" providerId="ADAL" clId="{A1833632-C9A1-46D0-9749-AC3A2D565C79}" dt="2019-10-19T21:51:28.288" v="2420" actId="207"/>
        <pc:sldMkLst>
          <pc:docMk/>
          <pc:sldMk cId="4078905366" sldId="340"/>
        </pc:sldMkLst>
        <pc:spChg chg="mod">
          <ac:chgData name="Carl Bergenhem" userId="81e56bb5-c5d7-4e20-9a7a-8843125a956c" providerId="ADAL" clId="{A1833632-C9A1-46D0-9749-AC3A2D565C79}" dt="2019-10-19T21:51:28.288" v="2420" actId="207"/>
          <ac:spMkLst>
            <pc:docMk/>
            <pc:sldMk cId="4078905366" sldId="340"/>
            <ac:spMk id="5" creationId="{BC01B7ED-4950-49FD-845F-A88062E74C0F}"/>
          </ac:spMkLst>
        </pc:spChg>
      </pc:sldChg>
      <pc:sldChg chg="modSp add">
        <pc:chgData name="Carl Bergenhem" userId="81e56bb5-c5d7-4e20-9a7a-8843125a956c" providerId="ADAL" clId="{A1833632-C9A1-46D0-9749-AC3A2D565C79}" dt="2019-10-19T21:52:07.819" v="2426" actId="207"/>
        <pc:sldMkLst>
          <pc:docMk/>
          <pc:sldMk cId="2666007937" sldId="341"/>
        </pc:sldMkLst>
        <pc:spChg chg="mod">
          <ac:chgData name="Carl Bergenhem" userId="81e56bb5-c5d7-4e20-9a7a-8843125a956c" providerId="ADAL" clId="{A1833632-C9A1-46D0-9749-AC3A2D565C79}" dt="2019-10-19T21:52:07.819" v="2426" actId="207"/>
          <ac:spMkLst>
            <pc:docMk/>
            <pc:sldMk cId="2666007937" sldId="341"/>
            <ac:spMk id="5" creationId="{BC01B7ED-4950-49FD-845F-A88062E74C0F}"/>
          </ac:spMkLst>
        </pc:spChg>
      </pc:sldChg>
      <pc:sldMasterChg chg="modSldLayout">
        <pc:chgData name="Carl Bergenhem" userId="81e56bb5-c5d7-4e20-9a7a-8843125a956c" providerId="ADAL" clId="{A1833632-C9A1-46D0-9749-AC3A2D565C79}" dt="2019-10-17T17:40:05.522" v="2399"/>
        <pc:sldMasterMkLst>
          <pc:docMk/>
          <pc:sldMasterMk cId="1506014239" sldId="2147483648"/>
        </pc:sldMasterMkLst>
        <pc:sldLayoutChg chg="addSp">
          <pc:chgData name="Carl Bergenhem" userId="81e56bb5-c5d7-4e20-9a7a-8843125a956c" providerId="ADAL" clId="{A1833632-C9A1-46D0-9749-AC3A2D565C79}" dt="2019-10-17T17:39:59.372" v="2394"/>
          <pc:sldLayoutMkLst>
            <pc:docMk/>
            <pc:sldMasterMk cId="1506014239" sldId="2147483648"/>
            <pc:sldLayoutMk cId="2526554956" sldId="2147483650"/>
          </pc:sldLayoutMkLst>
          <pc:spChg chg="add">
            <ac:chgData name="Carl Bergenhem" userId="81e56bb5-c5d7-4e20-9a7a-8843125a956c" providerId="ADAL" clId="{A1833632-C9A1-46D0-9749-AC3A2D565C79}" dt="2019-10-17T17:39:59.372" v="2394"/>
            <ac:spMkLst>
              <pc:docMk/>
              <pc:sldMasterMk cId="1506014239" sldId="2147483648"/>
              <pc:sldLayoutMk cId="2526554956" sldId="2147483650"/>
              <ac:spMk id="10" creationId="{E8C65DFC-6016-4782-86F3-4C946DED8645}"/>
            </ac:spMkLst>
          </pc:spChg>
          <pc:spChg chg="add">
            <ac:chgData name="Carl Bergenhem" userId="81e56bb5-c5d7-4e20-9a7a-8843125a956c" providerId="ADAL" clId="{A1833632-C9A1-46D0-9749-AC3A2D565C79}" dt="2019-10-17T17:39:59.372" v="2394"/>
            <ac:spMkLst>
              <pc:docMk/>
              <pc:sldMasterMk cId="1506014239" sldId="2147483648"/>
              <pc:sldLayoutMk cId="2526554956" sldId="2147483650"/>
              <ac:spMk id="11" creationId="{7B6B66B1-93BA-4274-9309-9E3845245942}"/>
            </ac:spMkLst>
          </pc:spChg>
        </pc:sldLayoutChg>
        <pc:sldLayoutChg chg="addSp">
          <pc:chgData name="Carl Bergenhem" userId="81e56bb5-c5d7-4e20-9a7a-8843125a956c" providerId="ADAL" clId="{A1833632-C9A1-46D0-9749-AC3A2D565C79}" dt="2019-10-17T17:40:01.262" v="2395"/>
          <pc:sldLayoutMkLst>
            <pc:docMk/>
            <pc:sldMasterMk cId="1506014239" sldId="2147483648"/>
            <pc:sldLayoutMk cId="1356435206" sldId="2147483652"/>
          </pc:sldLayoutMkLst>
          <pc:spChg chg="add">
            <ac:chgData name="Carl Bergenhem" userId="81e56bb5-c5d7-4e20-9a7a-8843125a956c" providerId="ADAL" clId="{A1833632-C9A1-46D0-9749-AC3A2D565C79}" dt="2019-10-17T17:40:01.262" v="2395"/>
            <ac:spMkLst>
              <pc:docMk/>
              <pc:sldMasterMk cId="1506014239" sldId="2147483648"/>
              <pc:sldLayoutMk cId="1356435206" sldId="2147483652"/>
              <ac:spMk id="7" creationId="{4C24D79E-A7C3-4BF2-B07B-626BD3E35A49}"/>
            </ac:spMkLst>
          </pc:spChg>
          <pc:spChg chg="add">
            <ac:chgData name="Carl Bergenhem" userId="81e56bb5-c5d7-4e20-9a7a-8843125a956c" providerId="ADAL" clId="{A1833632-C9A1-46D0-9749-AC3A2D565C79}" dt="2019-10-17T17:40:01.262" v="2395"/>
            <ac:spMkLst>
              <pc:docMk/>
              <pc:sldMasterMk cId="1506014239" sldId="2147483648"/>
              <pc:sldLayoutMk cId="1356435206" sldId="2147483652"/>
              <ac:spMk id="11" creationId="{D76A7DCD-C6C1-4294-BABD-BC0C4AFD9B92}"/>
            </ac:spMkLst>
          </pc:spChg>
        </pc:sldLayoutChg>
        <pc:sldLayoutChg chg="addSp">
          <pc:chgData name="Carl Bergenhem" userId="81e56bb5-c5d7-4e20-9a7a-8843125a956c" providerId="ADAL" clId="{A1833632-C9A1-46D0-9749-AC3A2D565C79}" dt="2019-10-17T17:40:03.289" v="2397"/>
          <pc:sldLayoutMkLst>
            <pc:docMk/>
            <pc:sldMasterMk cId="1506014239" sldId="2147483648"/>
            <pc:sldLayoutMk cId="2088548861" sldId="2147483653"/>
          </pc:sldLayoutMkLst>
          <pc:spChg chg="add">
            <ac:chgData name="Carl Bergenhem" userId="81e56bb5-c5d7-4e20-9a7a-8843125a956c" providerId="ADAL" clId="{A1833632-C9A1-46D0-9749-AC3A2D565C79}" dt="2019-10-17T17:40:03.289" v="2397"/>
            <ac:spMkLst>
              <pc:docMk/>
              <pc:sldMasterMk cId="1506014239" sldId="2147483648"/>
              <pc:sldLayoutMk cId="2088548861" sldId="2147483653"/>
              <ac:spMk id="9" creationId="{E91FED11-77DD-4FCD-AA33-2672A88455BC}"/>
            </ac:spMkLst>
          </pc:spChg>
          <pc:spChg chg="add">
            <ac:chgData name="Carl Bergenhem" userId="81e56bb5-c5d7-4e20-9a7a-8843125a956c" providerId="ADAL" clId="{A1833632-C9A1-46D0-9749-AC3A2D565C79}" dt="2019-10-17T17:40:03.289" v="2397"/>
            <ac:spMkLst>
              <pc:docMk/>
              <pc:sldMasterMk cId="1506014239" sldId="2147483648"/>
              <pc:sldLayoutMk cId="2088548861" sldId="2147483653"/>
              <ac:spMk id="13" creationId="{88692BAD-E99B-4DAC-8A33-0BA04635B69B}"/>
            </ac:spMkLst>
          </pc:spChg>
        </pc:sldLayoutChg>
        <pc:sldLayoutChg chg="addSp">
          <pc:chgData name="Carl Bergenhem" userId="81e56bb5-c5d7-4e20-9a7a-8843125a956c" providerId="ADAL" clId="{A1833632-C9A1-46D0-9749-AC3A2D565C79}" dt="2019-10-17T17:40:05.522" v="2399"/>
          <pc:sldLayoutMkLst>
            <pc:docMk/>
            <pc:sldMasterMk cId="1506014239" sldId="2147483648"/>
            <pc:sldLayoutMk cId="2608826110" sldId="2147483654"/>
          </pc:sldLayoutMkLst>
          <pc:spChg chg="add">
            <ac:chgData name="Carl Bergenhem" userId="81e56bb5-c5d7-4e20-9a7a-8843125a956c" providerId="ADAL" clId="{A1833632-C9A1-46D0-9749-AC3A2D565C79}" dt="2019-10-17T17:40:05.522" v="2399"/>
            <ac:spMkLst>
              <pc:docMk/>
              <pc:sldMasterMk cId="1506014239" sldId="2147483648"/>
              <pc:sldLayoutMk cId="2608826110" sldId="2147483654"/>
              <ac:spMk id="5" creationId="{3E240778-69EE-4D64-BA44-5BA6A9BE992A}"/>
            </ac:spMkLst>
          </pc:spChg>
          <pc:spChg chg="add">
            <ac:chgData name="Carl Bergenhem" userId="81e56bb5-c5d7-4e20-9a7a-8843125a956c" providerId="ADAL" clId="{A1833632-C9A1-46D0-9749-AC3A2D565C79}" dt="2019-10-17T17:40:05.522" v="2399"/>
            <ac:spMkLst>
              <pc:docMk/>
              <pc:sldMasterMk cId="1506014239" sldId="2147483648"/>
              <pc:sldLayoutMk cId="2608826110" sldId="2147483654"/>
              <ac:spMk id="9" creationId="{B57EA3C3-6C4D-4409-9896-EDE3AC1395B0}"/>
            </ac:spMkLst>
          </pc:spChg>
        </pc:sldLayoutChg>
        <pc:sldLayoutChg chg="addSp modSp">
          <pc:chgData name="Carl Bergenhem" userId="81e56bb5-c5d7-4e20-9a7a-8843125a956c" providerId="ADAL" clId="{A1833632-C9A1-46D0-9749-AC3A2D565C79}" dt="2019-10-17T17:39:23.171" v="2393" actId="207"/>
          <pc:sldLayoutMkLst>
            <pc:docMk/>
            <pc:sldMasterMk cId="1506014239" sldId="2147483648"/>
            <pc:sldLayoutMk cId="2479965883" sldId="2147483656"/>
          </pc:sldLayoutMkLst>
          <pc:spChg chg="add mod">
            <ac:chgData name="Carl Bergenhem" userId="81e56bb5-c5d7-4e20-9a7a-8843125a956c" providerId="ADAL" clId="{A1833632-C9A1-46D0-9749-AC3A2D565C79}" dt="2019-10-17T17:39:23.171" v="2393" actId="207"/>
            <ac:spMkLst>
              <pc:docMk/>
              <pc:sldMasterMk cId="1506014239" sldId="2147483648"/>
              <pc:sldLayoutMk cId="2479965883" sldId="2147483656"/>
              <ac:spMk id="4" creationId="{07908F03-97C5-48EB-8DB6-E4619C214DAD}"/>
            </ac:spMkLst>
          </pc:spChg>
          <pc:spChg chg="add mod">
            <ac:chgData name="Carl Bergenhem" userId="81e56bb5-c5d7-4e20-9a7a-8843125a956c" providerId="ADAL" clId="{A1833632-C9A1-46D0-9749-AC3A2D565C79}" dt="2019-10-17T17:38:33.028" v="2391" actId="1076"/>
            <ac:spMkLst>
              <pc:docMk/>
              <pc:sldMasterMk cId="1506014239" sldId="2147483648"/>
              <pc:sldLayoutMk cId="2479965883" sldId="2147483656"/>
              <ac:spMk id="10" creationId="{56E0D151-E50C-4201-9630-23CEA9EB9027}"/>
            </ac:spMkLst>
          </pc:spChg>
        </pc:sldLayoutChg>
        <pc:sldLayoutChg chg="addSp">
          <pc:chgData name="Carl Bergenhem" userId="81e56bb5-c5d7-4e20-9a7a-8843125a956c" providerId="ADAL" clId="{A1833632-C9A1-46D0-9749-AC3A2D565C79}" dt="2019-10-17T17:40:02.762" v="2396"/>
          <pc:sldLayoutMkLst>
            <pc:docMk/>
            <pc:sldMasterMk cId="1506014239" sldId="2147483648"/>
            <pc:sldLayoutMk cId="3225064887" sldId="2147483657"/>
          </pc:sldLayoutMkLst>
          <pc:spChg chg="add">
            <ac:chgData name="Carl Bergenhem" userId="81e56bb5-c5d7-4e20-9a7a-8843125a956c" providerId="ADAL" clId="{A1833632-C9A1-46D0-9749-AC3A2D565C79}" dt="2019-10-17T17:40:02.762" v="2396"/>
            <ac:spMkLst>
              <pc:docMk/>
              <pc:sldMasterMk cId="1506014239" sldId="2147483648"/>
              <pc:sldLayoutMk cId="3225064887" sldId="2147483657"/>
              <ac:spMk id="10" creationId="{1A0FCE7C-928A-47CE-818C-4890B9F95415}"/>
            </ac:spMkLst>
          </pc:spChg>
          <pc:spChg chg="add">
            <ac:chgData name="Carl Bergenhem" userId="81e56bb5-c5d7-4e20-9a7a-8843125a956c" providerId="ADAL" clId="{A1833632-C9A1-46D0-9749-AC3A2D565C79}" dt="2019-10-17T17:40:02.762" v="2396"/>
            <ac:spMkLst>
              <pc:docMk/>
              <pc:sldMasterMk cId="1506014239" sldId="2147483648"/>
              <pc:sldLayoutMk cId="3225064887" sldId="2147483657"/>
              <ac:spMk id="13" creationId="{3A3FB8CF-418C-4F47-AFE6-1A16FFB05D7F}"/>
            </ac:spMkLst>
          </pc:spChg>
        </pc:sldLayoutChg>
        <pc:sldLayoutChg chg="addSp">
          <pc:chgData name="Carl Bergenhem" userId="81e56bb5-c5d7-4e20-9a7a-8843125a956c" providerId="ADAL" clId="{A1833632-C9A1-46D0-9749-AC3A2D565C79}" dt="2019-10-17T17:40:03.964" v="2398"/>
          <pc:sldLayoutMkLst>
            <pc:docMk/>
            <pc:sldMasterMk cId="1506014239" sldId="2147483648"/>
            <pc:sldLayoutMk cId="1631585382" sldId="2147483658"/>
          </pc:sldLayoutMkLst>
          <pc:spChg chg="add">
            <ac:chgData name="Carl Bergenhem" userId="81e56bb5-c5d7-4e20-9a7a-8843125a956c" providerId="ADAL" clId="{A1833632-C9A1-46D0-9749-AC3A2D565C79}" dt="2019-10-17T17:40:03.964" v="2398"/>
            <ac:spMkLst>
              <pc:docMk/>
              <pc:sldMasterMk cId="1506014239" sldId="2147483648"/>
              <pc:sldLayoutMk cId="1631585382" sldId="2147483658"/>
              <ac:spMk id="15" creationId="{080EB9E9-D341-405C-A89E-D6ADA99EBE4E}"/>
            </ac:spMkLst>
          </pc:spChg>
          <pc:spChg chg="add">
            <ac:chgData name="Carl Bergenhem" userId="81e56bb5-c5d7-4e20-9a7a-8843125a956c" providerId="ADAL" clId="{A1833632-C9A1-46D0-9749-AC3A2D565C79}" dt="2019-10-17T17:40:03.964" v="2398"/>
            <ac:spMkLst>
              <pc:docMk/>
              <pc:sldMasterMk cId="1506014239" sldId="2147483648"/>
              <pc:sldLayoutMk cId="1631585382" sldId="2147483658"/>
              <ac:spMk id="19" creationId="{8FCAA286-4546-47BE-9ED5-34F08F68B2B4}"/>
            </ac:spMkLst>
          </pc:spChg>
        </pc:sldLayoutChg>
      </pc:sldMasterChg>
    </pc:docChg>
  </pc:docChgLst>
  <pc:docChgLst>
    <pc:chgData name="Carl Bergenhem" userId="81e56bb5-c5d7-4e20-9a7a-8843125a956c" providerId="ADAL" clId="{55091971-6591-490E-BB47-B05DA0E138F1}"/>
    <pc:docChg chg="custSel modSld">
      <pc:chgData name="Carl Bergenhem" userId="81e56bb5-c5d7-4e20-9a7a-8843125a956c" providerId="ADAL" clId="{55091971-6591-490E-BB47-B05DA0E138F1}" dt="2019-10-19T22:25:31.134" v="276"/>
      <pc:docMkLst>
        <pc:docMk/>
      </pc:docMkLst>
      <pc:sldChg chg="modAnim">
        <pc:chgData name="Carl Bergenhem" userId="81e56bb5-c5d7-4e20-9a7a-8843125a956c" providerId="ADAL" clId="{55091971-6591-490E-BB47-B05DA0E138F1}" dt="2019-10-19T22:14:49.196" v="140"/>
        <pc:sldMkLst>
          <pc:docMk/>
          <pc:sldMk cId="3451279636" sldId="261"/>
        </pc:sldMkLst>
      </pc:sldChg>
      <pc:sldChg chg="modAnim">
        <pc:chgData name="Carl Bergenhem" userId="81e56bb5-c5d7-4e20-9a7a-8843125a956c" providerId="ADAL" clId="{55091971-6591-490E-BB47-B05DA0E138F1}" dt="2019-10-19T21:59:30.753" v="13"/>
        <pc:sldMkLst>
          <pc:docMk/>
          <pc:sldMk cId="2800396026" sldId="262"/>
        </pc:sldMkLst>
      </pc:sldChg>
      <pc:sldChg chg="modTransition modAnim">
        <pc:chgData name="Carl Bergenhem" userId="81e56bb5-c5d7-4e20-9a7a-8843125a956c" providerId="ADAL" clId="{55091971-6591-490E-BB47-B05DA0E138F1}" dt="2019-10-19T22:22:37.107" v="272"/>
        <pc:sldMkLst>
          <pc:docMk/>
          <pc:sldMk cId="4281584247" sldId="264"/>
        </pc:sldMkLst>
      </pc:sldChg>
      <pc:sldChg chg="modAnim">
        <pc:chgData name="Carl Bergenhem" userId="81e56bb5-c5d7-4e20-9a7a-8843125a956c" providerId="ADAL" clId="{55091971-6591-490E-BB47-B05DA0E138F1}" dt="2019-10-19T22:00:03.360" v="17"/>
        <pc:sldMkLst>
          <pc:docMk/>
          <pc:sldMk cId="3501788296" sldId="267"/>
        </pc:sldMkLst>
      </pc:sldChg>
      <pc:sldChg chg="modSp modTransition modAnim">
        <pc:chgData name="Carl Bergenhem" userId="81e56bb5-c5d7-4e20-9a7a-8843125a956c" providerId="ADAL" clId="{55091971-6591-490E-BB47-B05DA0E138F1}" dt="2019-10-19T22:24:12.769" v="274"/>
        <pc:sldMkLst>
          <pc:docMk/>
          <pc:sldMk cId="832910612" sldId="272"/>
        </pc:sldMkLst>
        <pc:picChg chg="mod">
          <ac:chgData name="Carl Bergenhem" userId="81e56bb5-c5d7-4e20-9a7a-8843125a956c" providerId="ADAL" clId="{55091971-6591-490E-BB47-B05DA0E138F1}" dt="2019-10-19T22:04:20.097" v="60" actId="208"/>
          <ac:picMkLst>
            <pc:docMk/>
            <pc:sldMk cId="832910612" sldId="272"/>
            <ac:picMk id="13" creationId="{34D33195-9730-4621-B962-16FBFB24D55E}"/>
          </ac:picMkLst>
        </pc:picChg>
      </pc:sldChg>
      <pc:sldChg chg="modAnim">
        <pc:chgData name="Carl Bergenhem" userId="81e56bb5-c5d7-4e20-9a7a-8843125a956c" providerId="ADAL" clId="{55091971-6591-490E-BB47-B05DA0E138F1}" dt="2019-10-19T22:13:16.120" v="129"/>
        <pc:sldMkLst>
          <pc:docMk/>
          <pc:sldMk cId="4178756945" sldId="273"/>
        </pc:sldMkLst>
      </pc:sldChg>
      <pc:sldChg chg="modAnim">
        <pc:chgData name="Carl Bergenhem" userId="81e56bb5-c5d7-4e20-9a7a-8843125a956c" providerId="ADAL" clId="{55091971-6591-490E-BB47-B05DA0E138F1}" dt="2019-10-19T22:13:31.745" v="132"/>
        <pc:sldMkLst>
          <pc:docMk/>
          <pc:sldMk cId="30178899" sldId="274"/>
        </pc:sldMkLst>
      </pc:sldChg>
      <pc:sldChg chg="modAnim">
        <pc:chgData name="Carl Bergenhem" userId="81e56bb5-c5d7-4e20-9a7a-8843125a956c" providerId="ADAL" clId="{55091971-6591-490E-BB47-B05DA0E138F1}" dt="2019-10-19T22:00:46.772" v="24"/>
        <pc:sldMkLst>
          <pc:docMk/>
          <pc:sldMk cId="832980667" sldId="279"/>
        </pc:sldMkLst>
      </pc:sldChg>
      <pc:sldChg chg="modAnim">
        <pc:chgData name="Carl Bergenhem" userId="81e56bb5-c5d7-4e20-9a7a-8843125a956c" providerId="ADAL" clId="{55091971-6591-490E-BB47-B05DA0E138F1}" dt="2019-10-19T21:58:40.122" v="7"/>
        <pc:sldMkLst>
          <pc:docMk/>
          <pc:sldMk cId="2838892793" sldId="280"/>
        </pc:sldMkLst>
      </pc:sldChg>
      <pc:sldChg chg="modTransition">
        <pc:chgData name="Carl Bergenhem" userId="81e56bb5-c5d7-4e20-9a7a-8843125a956c" providerId="ADAL" clId="{55091971-6591-490E-BB47-B05DA0E138F1}" dt="2019-10-19T22:22:25.476" v="271"/>
        <pc:sldMkLst>
          <pc:docMk/>
          <pc:sldMk cId="3493328007" sldId="281"/>
        </pc:sldMkLst>
      </pc:sldChg>
      <pc:sldChg chg="modAnim">
        <pc:chgData name="Carl Bergenhem" userId="81e56bb5-c5d7-4e20-9a7a-8843125a956c" providerId="ADAL" clId="{55091971-6591-490E-BB47-B05DA0E138F1}" dt="2019-10-19T21:58:52.617" v="9"/>
        <pc:sldMkLst>
          <pc:docMk/>
          <pc:sldMk cId="611129745" sldId="282"/>
        </pc:sldMkLst>
      </pc:sldChg>
      <pc:sldChg chg="modAnim">
        <pc:chgData name="Carl Bergenhem" userId="81e56bb5-c5d7-4e20-9a7a-8843125a956c" providerId="ADAL" clId="{55091971-6591-490E-BB47-B05DA0E138F1}" dt="2019-10-19T22:01:29.071" v="30"/>
        <pc:sldMkLst>
          <pc:docMk/>
          <pc:sldMk cId="2094165272" sldId="283"/>
        </pc:sldMkLst>
      </pc:sldChg>
      <pc:sldChg chg="modAnim">
        <pc:chgData name="Carl Bergenhem" userId="81e56bb5-c5d7-4e20-9a7a-8843125a956c" providerId="ADAL" clId="{55091971-6591-490E-BB47-B05DA0E138F1}" dt="2019-10-19T22:01:58.412" v="34"/>
        <pc:sldMkLst>
          <pc:docMk/>
          <pc:sldMk cId="670361594" sldId="284"/>
        </pc:sldMkLst>
      </pc:sldChg>
      <pc:sldChg chg="modAnim">
        <pc:chgData name="Carl Bergenhem" userId="81e56bb5-c5d7-4e20-9a7a-8843125a956c" providerId="ADAL" clId="{55091971-6591-490E-BB47-B05DA0E138F1}" dt="2019-10-19T22:06:19.555" v="68"/>
        <pc:sldMkLst>
          <pc:docMk/>
          <pc:sldMk cId="2524626550" sldId="291"/>
        </pc:sldMkLst>
      </pc:sldChg>
      <pc:sldChg chg="modAnim">
        <pc:chgData name="Carl Bergenhem" userId="81e56bb5-c5d7-4e20-9a7a-8843125a956c" providerId="ADAL" clId="{55091971-6591-490E-BB47-B05DA0E138F1}" dt="2019-10-19T22:06:45.859" v="71"/>
        <pc:sldMkLst>
          <pc:docMk/>
          <pc:sldMk cId="1412214403" sldId="292"/>
        </pc:sldMkLst>
      </pc:sldChg>
      <pc:sldChg chg="modAnim">
        <pc:chgData name="Carl Bergenhem" userId="81e56bb5-c5d7-4e20-9a7a-8843125a956c" providerId="ADAL" clId="{55091971-6591-490E-BB47-B05DA0E138F1}" dt="2019-10-19T22:05:33.889" v="65"/>
        <pc:sldMkLst>
          <pc:docMk/>
          <pc:sldMk cId="3678969581" sldId="293"/>
        </pc:sldMkLst>
      </pc:sldChg>
      <pc:sldChg chg="modAnim">
        <pc:chgData name="Carl Bergenhem" userId="81e56bb5-c5d7-4e20-9a7a-8843125a956c" providerId="ADAL" clId="{55091971-6591-490E-BB47-B05DA0E138F1}" dt="2019-10-19T22:09:02.195" v="92"/>
        <pc:sldMkLst>
          <pc:docMk/>
          <pc:sldMk cId="1186826049" sldId="295"/>
        </pc:sldMkLst>
      </pc:sldChg>
      <pc:sldChg chg="modTransition modAnim">
        <pc:chgData name="Carl Bergenhem" userId="81e56bb5-c5d7-4e20-9a7a-8843125a956c" providerId="ADAL" clId="{55091971-6591-490E-BB47-B05DA0E138F1}" dt="2019-10-19T22:25:31.134" v="276"/>
        <pc:sldMkLst>
          <pc:docMk/>
          <pc:sldMk cId="981633387" sldId="296"/>
        </pc:sldMkLst>
      </pc:sldChg>
      <pc:sldChg chg="modAnim">
        <pc:chgData name="Carl Bergenhem" userId="81e56bb5-c5d7-4e20-9a7a-8843125a956c" providerId="ADAL" clId="{55091971-6591-490E-BB47-B05DA0E138F1}" dt="2019-10-19T22:09:47.937" v="101"/>
        <pc:sldMkLst>
          <pc:docMk/>
          <pc:sldMk cId="4086974187" sldId="297"/>
        </pc:sldMkLst>
      </pc:sldChg>
      <pc:sldChg chg="modAnim">
        <pc:chgData name="Carl Bergenhem" userId="81e56bb5-c5d7-4e20-9a7a-8843125a956c" providerId="ADAL" clId="{55091971-6591-490E-BB47-B05DA0E138F1}" dt="2019-10-19T22:12:36.161" v="123"/>
        <pc:sldMkLst>
          <pc:docMk/>
          <pc:sldMk cId="3007865822" sldId="298"/>
        </pc:sldMkLst>
      </pc:sldChg>
      <pc:sldChg chg="modAnim">
        <pc:chgData name="Carl Bergenhem" userId="81e56bb5-c5d7-4e20-9a7a-8843125a956c" providerId="ADAL" clId="{55091971-6591-490E-BB47-B05DA0E138F1}" dt="2019-10-19T22:11:13.879" v="112"/>
        <pc:sldMkLst>
          <pc:docMk/>
          <pc:sldMk cId="2192290409" sldId="299"/>
        </pc:sldMkLst>
      </pc:sldChg>
      <pc:sldChg chg="modTransition modAnim">
        <pc:chgData name="Carl Bergenhem" userId="81e56bb5-c5d7-4e20-9a7a-8843125a956c" providerId="ADAL" clId="{55091971-6591-490E-BB47-B05DA0E138F1}" dt="2019-10-19T22:25:16.610" v="275"/>
        <pc:sldMkLst>
          <pc:docMk/>
          <pc:sldMk cId="557659781" sldId="303"/>
        </pc:sldMkLst>
      </pc:sldChg>
      <pc:sldChg chg="addSp delSp modSp modAnim">
        <pc:chgData name="Carl Bergenhem" userId="81e56bb5-c5d7-4e20-9a7a-8843125a956c" providerId="ADAL" clId="{55091971-6591-490E-BB47-B05DA0E138F1}" dt="2019-10-19T22:21:36.457" v="270"/>
        <pc:sldMkLst>
          <pc:docMk/>
          <pc:sldMk cId="705259545" sldId="306"/>
        </pc:sldMkLst>
        <pc:spChg chg="add del mod">
          <ac:chgData name="Carl Bergenhem" userId="81e56bb5-c5d7-4e20-9a7a-8843125a956c" providerId="ADAL" clId="{55091971-6591-490E-BB47-B05DA0E138F1}" dt="2019-10-19T22:16:06.117" v="174" actId="478"/>
          <ac:spMkLst>
            <pc:docMk/>
            <pc:sldMk cId="705259545" sldId="306"/>
            <ac:spMk id="3" creationId="{69903B01-A8E8-4243-A00B-CCFAA31A2458}"/>
          </ac:spMkLst>
        </pc:spChg>
        <pc:spChg chg="del">
          <ac:chgData name="Carl Bergenhem" userId="81e56bb5-c5d7-4e20-9a7a-8843125a956c" providerId="ADAL" clId="{55091971-6591-490E-BB47-B05DA0E138F1}" dt="2019-10-19T22:16:04.292" v="173" actId="478"/>
          <ac:spMkLst>
            <pc:docMk/>
            <pc:sldMk cId="705259545" sldId="306"/>
            <ac:spMk id="5" creationId="{E3828747-9134-48E7-9E72-9C11ABF0A2EE}"/>
          </ac:spMkLst>
        </pc:spChg>
        <pc:spChg chg="add del mod">
          <ac:chgData name="Carl Bergenhem" userId="81e56bb5-c5d7-4e20-9a7a-8843125a956c" providerId="ADAL" clId="{55091971-6591-490E-BB47-B05DA0E138F1}" dt="2019-10-19T22:21:12.126" v="265" actId="478"/>
          <ac:spMkLst>
            <pc:docMk/>
            <pc:sldMk cId="705259545" sldId="306"/>
            <ac:spMk id="6" creationId="{7EDC15D2-CB21-4A4D-B169-739F73568579}"/>
          </ac:spMkLst>
        </pc:spChg>
        <pc:spChg chg="mod">
          <ac:chgData name="Carl Bergenhem" userId="81e56bb5-c5d7-4e20-9a7a-8843125a956c" providerId="ADAL" clId="{55091971-6591-490E-BB47-B05DA0E138F1}" dt="2019-10-19T22:16:42.438" v="175" actId="2711"/>
          <ac:spMkLst>
            <pc:docMk/>
            <pc:sldMk cId="705259545" sldId="306"/>
            <ac:spMk id="9" creationId="{B185172E-B423-42BA-B9D7-B4917CCDF9F6}"/>
          </ac:spMkLst>
        </pc:spChg>
        <pc:spChg chg="mod">
          <ac:chgData name="Carl Bergenhem" userId="81e56bb5-c5d7-4e20-9a7a-8843125a956c" providerId="ADAL" clId="{55091971-6591-490E-BB47-B05DA0E138F1}" dt="2019-10-19T22:17:11.974" v="179" actId="207"/>
          <ac:spMkLst>
            <pc:docMk/>
            <pc:sldMk cId="705259545" sldId="306"/>
            <ac:spMk id="10" creationId="{FA6EF737-AA12-4745-8438-3C2B94979FD2}"/>
          </ac:spMkLst>
        </pc:spChg>
        <pc:spChg chg="mod">
          <ac:chgData name="Carl Bergenhem" userId="81e56bb5-c5d7-4e20-9a7a-8843125a956c" providerId="ADAL" clId="{55091971-6591-490E-BB47-B05DA0E138F1}" dt="2019-10-19T22:16:42.438" v="175" actId="2711"/>
          <ac:spMkLst>
            <pc:docMk/>
            <pc:sldMk cId="705259545" sldId="306"/>
            <ac:spMk id="11" creationId="{912FBB09-9DBD-41ED-A44A-9572F5C43D7C}"/>
          </ac:spMkLst>
        </pc:spChg>
        <pc:spChg chg="mod">
          <ac:chgData name="Carl Bergenhem" userId="81e56bb5-c5d7-4e20-9a7a-8843125a956c" providerId="ADAL" clId="{55091971-6591-490E-BB47-B05DA0E138F1}" dt="2019-10-19T22:17:05.401" v="178" actId="207"/>
          <ac:spMkLst>
            <pc:docMk/>
            <pc:sldMk cId="705259545" sldId="306"/>
            <ac:spMk id="12" creationId="{924C9C97-B91F-4232-BC02-D59AFD86532E}"/>
          </ac:spMkLst>
        </pc:spChg>
        <pc:spChg chg="mod">
          <ac:chgData name="Carl Bergenhem" userId="81e56bb5-c5d7-4e20-9a7a-8843125a956c" providerId="ADAL" clId="{55091971-6591-490E-BB47-B05DA0E138F1}" dt="2019-10-19T22:19:34.303" v="205" actId="1076"/>
          <ac:spMkLst>
            <pc:docMk/>
            <pc:sldMk cId="705259545" sldId="306"/>
            <ac:spMk id="13" creationId="{BC147792-1A58-4D66-85F6-9066770DD412}"/>
          </ac:spMkLst>
        </pc:spChg>
        <pc:spChg chg="mod">
          <ac:chgData name="Carl Bergenhem" userId="81e56bb5-c5d7-4e20-9a7a-8843125a956c" providerId="ADAL" clId="{55091971-6591-490E-BB47-B05DA0E138F1}" dt="2019-10-19T22:19:29.768" v="204" actId="1076"/>
          <ac:spMkLst>
            <pc:docMk/>
            <pc:sldMk cId="705259545" sldId="306"/>
            <ac:spMk id="14" creationId="{35862A57-F881-42BF-B5EB-888B868F6331}"/>
          </ac:spMkLst>
        </pc:spChg>
        <pc:spChg chg="mod">
          <ac:chgData name="Carl Bergenhem" userId="81e56bb5-c5d7-4e20-9a7a-8843125a956c" providerId="ADAL" clId="{55091971-6591-490E-BB47-B05DA0E138F1}" dt="2019-10-19T22:16:42.438" v="175" actId="2711"/>
          <ac:spMkLst>
            <pc:docMk/>
            <pc:sldMk cId="705259545" sldId="306"/>
            <ac:spMk id="15" creationId="{957CFEEB-071F-4A19-8BDD-90092492D14E}"/>
          </ac:spMkLst>
        </pc:spChg>
        <pc:spChg chg="mod">
          <ac:chgData name="Carl Bergenhem" userId="81e56bb5-c5d7-4e20-9a7a-8843125a956c" providerId="ADAL" clId="{55091971-6591-490E-BB47-B05DA0E138F1}" dt="2019-10-19T22:16:00.314" v="172" actId="20577"/>
          <ac:spMkLst>
            <pc:docMk/>
            <pc:sldMk cId="705259545" sldId="306"/>
            <ac:spMk id="16" creationId="{79458C80-E169-4FDC-8BF9-7828864E8775}"/>
          </ac:spMkLst>
        </pc:spChg>
        <pc:spChg chg="add mod">
          <ac:chgData name="Carl Bergenhem" userId="81e56bb5-c5d7-4e20-9a7a-8843125a956c" providerId="ADAL" clId="{55091971-6591-490E-BB47-B05DA0E138F1}" dt="2019-10-19T22:20:22.963" v="241" actId="1076"/>
          <ac:spMkLst>
            <pc:docMk/>
            <pc:sldMk cId="705259545" sldId="306"/>
            <ac:spMk id="32" creationId="{180CC33C-A9AC-4860-9879-7C2C8EE897FC}"/>
          </ac:spMkLst>
        </pc:spChg>
        <pc:spChg chg="add mod">
          <ac:chgData name="Carl Bergenhem" userId="81e56bb5-c5d7-4e20-9a7a-8843125a956c" providerId="ADAL" clId="{55091971-6591-490E-BB47-B05DA0E138F1}" dt="2019-10-19T22:20:36.785" v="261" actId="1076"/>
          <ac:spMkLst>
            <pc:docMk/>
            <pc:sldMk cId="705259545" sldId="306"/>
            <ac:spMk id="33" creationId="{A22A5994-A0B2-47DE-8498-79E711EF708A}"/>
          </ac:spMkLst>
        </pc:spChg>
        <pc:cxnChg chg="add del mod">
          <ac:chgData name="Carl Bergenhem" userId="81e56bb5-c5d7-4e20-9a7a-8843125a956c" providerId="ADAL" clId="{55091971-6591-490E-BB47-B05DA0E138F1}" dt="2019-10-19T22:18:17.253" v="188" actId="11529"/>
          <ac:cxnSpMkLst>
            <pc:docMk/>
            <pc:sldMk cId="705259545" sldId="306"/>
            <ac:cxnSpMk id="8" creationId="{1948C0A2-804A-4FA2-A444-6963A500B8D7}"/>
          </ac:cxnSpMkLst>
        </pc:cxnChg>
        <pc:cxnChg chg="add del mod">
          <ac:chgData name="Carl Bergenhem" userId="81e56bb5-c5d7-4e20-9a7a-8843125a956c" providerId="ADAL" clId="{55091971-6591-490E-BB47-B05DA0E138F1}" dt="2019-10-19T22:18:32.897" v="191" actId="478"/>
          <ac:cxnSpMkLst>
            <pc:docMk/>
            <pc:sldMk cId="705259545" sldId="306"/>
            <ac:cxnSpMk id="18" creationId="{61F578FA-622B-4896-8718-F92C2573C9A2}"/>
          </ac:cxnSpMkLst>
        </pc:cxnChg>
        <pc:cxnChg chg="add del mod">
          <ac:chgData name="Carl Bergenhem" userId="81e56bb5-c5d7-4e20-9a7a-8843125a956c" providerId="ADAL" clId="{55091971-6591-490E-BB47-B05DA0E138F1}" dt="2019-10-19T22:18:57.575" v="195" actId="478"/>
          <ac:cxnSpMkLst>
            <pc:docMk/>
            <pc:sldMk cId="705259545" sldId="306"/>
            <ac:cxnSpMk id="20" creationId="{75C8E940-FA22-4190-965D-786670216052}"/>
          </ac:cxnSpMkLst>
        </pc:cxnChg>
        <pc:cxnChg chg="add mod">
          <ac:chgData name="Carl Bergenhem" userId="81e56bb5-c5d7-4e20-9a7a-8843125a956c" providerId="ADAL" clId="{55091971-6591-490E-BB47-B05DA0E138F1}" dt="2019-10-19T22:19:48.451" v="206" actId="13822"/>
          <ac:cxnSpMkLst>
            <pc:docMk/>
            <pc:sldMk cId="705259545" sldId="306"/>
            <ac:cxnSpMk id="22" creationId="{DE781A4C-1F69-42FB-8619-90654E1DF187}"/>
          </ac:cxnSpMkLst>
        </pc:cxnChg>
        <pc:cxnChg chg="add mod">
          <ac:chgData name="Carl Bergenhem" userId="81e56bb5-c5d7-4e20-9a7a-8843125a956c" providerId="ADAL" clId="{55091971-6591-490E-BB47-B05DA0E138F1}" dt="2019-10-19T22:19:50.765" v="207" actId="13822"/>
          <ac:cxnSpMkLst>
            <pc:docMk/>
            <pc:sldMk cId="705259545" sldId="306"/>
            <ac:cxnSpMk id="27" creationId="{8D02A1F4-2622-4B88-8420-FD4B73C41DD0}"/>
          </ac:cxnSpMkLst>
        </pc:cxnChg>
      </pc:sldChg>
      <pc:sldChg chg="modSp modAnim">
        <pc:chgData name="Carl Bergenhem" userId="81e56bb5-c5d7-4e20-9a7a-8843125a956c" providerId="ADAL" clId="{55091971-6591-490E-BB47-B05DA0E138F1}" dt="2019-10-19T22:11:51.809" v="120"/>
        <pc:sldMkLst>
          <pc:docMk/>
          <pc:sldMk cId="1532219366" sldId="308"/>
        </pc:sldMkLst>
        <pc:spChg chg="mod">
          <ac:chgData name="Carl Bergenhem" userId="81e56bb5-c5d7-4e20-9a7a-8843125a956c" providerId="ADAL" clId="{55091971-6591-490E-BB47-B05DA0E138F1}" dt="2019-10-19T22:11:40.092" v="119" actId="113"/>
          <ac:spMkLst>
            <pc:docMk/>
            <pc:sldMk cId="1532219366" sldId="308"/>
            <ac:spMk id="8" creationId="{801E94A9-5581-46F6-A407-007736BBCCFB}"/>
          </ac:spMkLst>
        </pc:spChg>
      </pc:sldChg>
      <pc:sldChg chg="modAnim">
        <pc:chgData name="Carl Bergenhem" userId="81e56bb5-c5d7-4e20-9a7a-8843125a956c" providerId="ADAL" clId="{55091971-6591-490E-BB47-B05DA0E138F1}" dt="2019-10-19T22:09:05.732" v="93"/>
        <pc:sldMkLst>
          <pc:docMk/>
          <pc:sldMk cId="2515481773" sldId="311"/>
        </pc:sldMkLst>
      </pc:sldChg>
      <pc:sldChg chg="modAnim">
        <pc:chgData name="Carl Bergenhem" userId="81e56bb5-c5d7-4e20-9a7a-8843125a956c" providerId="ADAL" clId="{55091971-6591-490E-BB47-B05DA0E138F1}" dt="2019-10-19T22:11:25.537" v="115"/>
        <pc:sldMkLst>
          <pc:docMk/>
          <pc:sldMk cId="3601108253" sldId="313"/>
        </pc:sldMkLst>
      </pc:sldChg>
      <pc:sldChg chg="modAnim">
        <pc:chgData name="Carl Bergenhem" userId="81e56bb5-c5d7-4e20-9a7a-8843125a956c" providerId="ADAL" clId="{55091971-6591-490E-BB47-B05DA0E138F1}" dt="2019-10-19T22:13:46.576" v="135"/>
        <pc:sldMkLst>
          <pc:docMk/>
          <pc:sldMk cId="2586632252" sldId="315"/>
        </pc:sldMkLst>
      </pc:sldChg>
      <pc:sldChg chg="modAnim">
        <pc:chgData name="Carl Bergenhem" userId="81e56bb5-c5d7-4e20-9a7a-8843125a956c" providerId="ADAL" clId="{55091971-6591-490E-BB47-B05DA0E138F1}" dt="2019-10-19T22:13:01.502" v="126"/>
        <pc:sldMkLst>
          <pc:docMk/>
          <pc:sldMk cId="1573736968" sldId="323"/>
        </pc:sldMkLst>
      </pc:sldChg>
      <pc:sldChg chg="modAnim">
        <pc:chgData name="Carl Bergenhem" userId="81e56bb5-c5d7-4e20-9a7a-8843125a956c" providerId="ADAL" clId="{55091971-6591-490E-BB47-B05DA0E138F1}" dt="2019-10-19T22:03:38.735" v="53"/>
        <pc:sldMkLst>
          <pc:docMk/>
          <pc:sldMk cId="1226982301" sldId="325"/>
        </pc:sldMkLst>
      </pc:sldChg>
      <pc:sldChg chg="modAnim">
        <pc:chgData name="Carl Bergenhem" userId="81e56bb5-c5d7-4e20-9a7a-8843125a956c" providerId="ADAL" clId="{55091971-6591-490E-BB47-B05DA0E138F1}" dt="2019-10-19T22:02:04.750" v="35"/>
        <pc:sldMkLst>
          <pc:docMk/>
          <pc:sldMk cId="3203855056" sldId="326"/>
        </pc:sldMkLst>
      </pc:sldChg>
      <pc:sldChg chg="modSp modAnim">
        <pc:chgData name="Carl Bergenhem" userId="81e56bb5-c5d7-4e20-9a7a-8843125a956c" providerId="ADAL" clId="{55091971-6591-490E-BB47-B05DA0E138F1}" dt="2019-10-19T22:01:08.065" v="27" actId="208"/>
        <pc:sldMkLst>
          <pc:docMk/>
          <pc:sldMk cId="103197395" sldId="327"/>
        </pc:sldMkLst>
        <pc:picChg chg="mod">
          <ac:chgData name="Carl Bergenhem" userId="81e56bb5-c5d7-4e20-9a7a-8843125a956c" providerId="ADAL" clId="{55091971-6591-490E-BB47-B05DA0E138F1}" dt="2019-10-19T22:01:05.751" v="26" actId="208"/>
          <ac:picMkLst>
            <pc:docMk/>
            <pc:sldMk cId="103197395" sldId="327"/>
            <ac:picMk id="7" creationId="{F7FCBF66-13DF-4A27-819B-79BF1846FA91}"/>
          </ac:picMkLst>
        </pc:picChg>
        <pc:picChg chg="mod">
          <ac:chgData name="Carl Bergenhem" userId="81e56bb5-c5d7-4e20-9a7a-8843125a956c" providerId="ADAL" clId="{55091971-6591-490E-BB47-B05DA0E138F1}" dt="2019-10-19T22:01:08.065" v="27" actId="208"/>
          <ac:picMkLst>
            <pc:docMk/>
            <pc:sldMk cId="103197395" sldId="327"/>
            <ac:picMk id="9" creationId="{610FE994-12C2-4D32-A190-8031012D9F12}"/>
          </ac:picMkLst>
        </pc:picChg>
      </pc:sldChg>
      <pc:sldChg chg="modAnim">
        <pc:chgData name="Carl Bergenhem" userId="81e56bb5-c5d7-4e20-9a7a-8843125a956c" providerId="ADAL" clId="{55091971-6591-490E-BB47-B05DA0E138F1}" dt="2019-10-19T22:07:24.933" v="76"/>
        <pc:sldMkLst>
          <pc:docMk/>
          <pc:sldMk cId="2633299627" sldId="329"/>
        </pc:sldMkLst>
      </pc:sldChg>
      <pc:sldChg chg="modAnim">
        <pc:chgData name="Carl Bergenhem" userId="81e56bb5-c5d7-4e20-9a7a-8843125a956c" providerId="ADAL" clId="{55091971-6591-490E-BB47-B05DA0E138F1}" dt="2019-10-19T22:07:50.994" v="80"/>
        <pc:sldMkLst>
          <pc:docMk/>
          <pc:sldMk cId="694230098" sldId="330"/>
        </pc:sldMkLst>
      </pc:sldChg>
      <pc:sldChg chg="modAnim">
        <pc:chgData name="Carl Bergenhem" userId="81e56bb5-c5d7-4e20-9a7a-8843125a956c" providerId="ADAL" clId="{55091971-6591-490E-BB47-B05DA0E138F1}" dt="2019-10-19T22:07:58.060" v="81"/>
        <pc:sldMkLst>
          <pc:docMk/>
          <pc:sldMk cId="2056657231" sldId="331"/>
        </pc:sldMkLst>
      </pc:sldChg>
      <pc:sldChg chg="modAnim">
        <pc:chgData name="Carl Bergenhem" userId="81e56bb5-c5d7-4e20-9a7a-8843125a956c" providerId="ADAL" clId="{55091971-6591-490E-BB47-B05DA0E138F1}" dt="2019-10-19T22:07:43.416" v="79"/>
        <pc:sldMkLst>
          <pc:docMk/>
          <pc:sldMk cId="1891693395" sldId="332"/>
        </pc:sldMkLst>
      </pc:sldChg>
      <pc:sldChg chg="modAnim">
        <pc:chgData name="Carl Bergenhem" userId="81e56bb5-c5d7-4e20-9a7a-8843125a956c" providerId="ADAL" clId="{55091971-6591-490E-BB47-B05DA0E138F1}" dt="2019-10-19T22:08:16.477" v="85"/>
        <pc:sldMkLst>
          <pc:docMk/>
          <pc:sldMk cId="3058508371"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BB0ACD-C76D-430F-AB8B-3ACC4B8D905F}" type="datetimeFigureOut">
              <a:rPr lang="en-US" smtClean="0"/>
              <a:t>11/13/2019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C016A-FFC9-4884-8D88-EB165671F8D3}" type="slidenum">
              <a:rPr lang="en-US" smtClean="0"/>
              <a:t>‹#›</a:t>
            </a:fld>
            <a:endParaRPr lang="en-US"/>
          </a:p>
        </p:txBody>
      </p:sp>
    </p:spTree>
    <p:extLst>
      <p:ext uri="{BB962C8B-B14F-4D97-AF65-F5344CB8AC3E}">
        <p14:creationId xmlns:p14="http://schemas.microsoft.com/office/powerpoint/2010/main" val="2180534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windowscentral.com/how-use-snap-assist-windows-10-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edium.com/@firt/faster-paint-metrics-with-responsive-image-optimization-cdns-d43340d4a48c"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httparchive.org/reports/page-weight#bytesImg"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keycdn.com/support/jpg-to-webp"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www.keycdn.com/support/png-to-webp"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eloper.mozilla.org/en-US/docs/Learn/HTML/Multimedia_and_embedding/Responsive_imag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usecases.responsiveimages.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edium.com/@addyosmani/start-performance-budgeting-dabde04cf6a3"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elopers.google.com/web/fundamentals/performance/user-centric-performance-metric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edium.com/dev-channel/a-pinterest-progressive-web-app-performance-case-study-3bd6ed2e6154"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v8.dev/blog/cost-of-javascript-2019"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s.google.com/web/progressive-web-app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jmperezperez.com/medium-image-progressive-loading-placehold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images.guide/#jpeg-compression-modes"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medium.com/dev-channel/a-pinterest-progressive-web-app-performance-case-study-3bd6ed2e6154"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s.google.com/web/tools/lighthouse"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www.performancebudget.io/" TargetMode="External"/><Relationship Id="rId5" Type="http://schemas.openxmlformats.org/officeDocument/2006/relationships/hyperlink" Target="https://www.pwabuilder.com/" TargetMode="External"/><Relationship Id="rId4" Type="http://schemas.openxmlformats.org/officeDocument/2006/relationships/hyperlink" Target="https://github.com/webpack-contrib/webpack-bundle-analyzer"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omscore.com/layout/set/popup/Request/Presentations/2017/The-2017-US-Mobile-App-Report?logo=0&amp;c=12?utm_campaign=CONFIRMED_OPT_IN_AUTO_RESPONDER_ALL&amp;utm_medium=email&amp;utm_source=comscore_elq_OCT2018_OPTIN_CONFIRMATION_CONTENT_ALL_A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ormidable.com/work/starbucks-progressive-web-app/"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youtube.com/watch?time_continue=5160&amp;v=GAkkKjds00o"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pwastats.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6</a:t>
            </a:fld>
            <a:endParaRPr lang="en-US"/>
          </a:p>
        </p:txBody>
      </p:sp>
    </p:spTree>
    <p:extLst>
      <p:ext uri="{BB962C8B-B14F-4D97-AF65-F5344CB8AC3E}">
        <p14:creationId xmlns:p14="http://schemas.microsoft.com/office/powerpoint/2010/main" val="3404267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always think about responsive design even for internal applications because we may be creating applications like these. Either replicating desktop apps in the web, or creating a radio button list for volume control of 0-100.</a:t>
            </a:r>
          </a:p>
        </p:txBody>
      </p:sp>
      <p:sp>
        <p:nvSpPr>
          <p:cNvPr id="4" name="Slide Number Placeholder 3"/>
          <p:cNvSpPr>
            <a:spLocks noGrp="1"/>
          </p:cNvSpPr>
          <p:nvPr>
            <p:ph type="sldNum" sz="quarter" idx="5"/>
          </p:nvPr>
        </p:nvSpPr>
        <p:spPr/>
        <p:txBody>
          <a:bodyPr/>
          <a:lstStyle/>
          <a:p>
            <a:fld id="{A7EC016A-FFC9-4884-8D88-EB165671F8D3}" type="slidenum">
              <a:rPr lang="en-US" smtClean="0"/>
              <a:t>20</a:t>
            </a:fld>
            <a:endParaRPr lang="en-US"/>
          </a:p>
        </p:txBody>
      </p:sp>
    </p:spTree>
    <p:extLst>
      <p:ext uri="{BB962C8B-B14F-4D97-AF65-F5344CB8AC3E}">
        <p14:creationId xmlns:p14="http://schemas.microsoft.com/office/powerpoint/2010/main" val="3434775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in the image here, this particular interface has one half of the screen taken up by an un-docked window while the right-hand side has two apps open and dividing the screen further, essentially taking up quarters. Can your existing app handle this?</a:t>
            </a:r>
          </a:p>
          <a:p>
            <a:endParaRPr lang="en-US" dirty="0"/>
          </a:p>
          <a:p>
            <a:r>
              <a:rPr lang="en-US" dirty="0"/>
              <a:t>Image credit: </a:t>
            </a:r>
            <a:r>
              <a:rPr lang="en-US" dirty="0">
                <a:hlinkClick r:id="rId3"/>
              </a:rPr>
              <a:t>https://www.windowscentral.com/how-use-snap-assist-windows-10-0</a:t>
            </a:r>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21</a:t>
            </a:fld>
            <a:endParaRPr lang="en-US"/>
          </a:p>
        </p:txBody>
      </p:sp>
    </p:spTree>
    <p:extLst>
      <p:ext uri="{BB962C8B-B14F-4D97-AF65-F5344CB8AC3E}">
        <p14:creationId xmlns:p14="http://schemas.microsoft.com/office/powerpoint/2010/main" val="561806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from a PM perspective: customer insight is key. We often times forget this for our internal “customers” and need to </a:t>
            </a:r>
          </a:p>
        </p:txBody>
      </p:sp>
      <p:sp>
        <p:nvSpPr>
          <p:cNvPr id="4" name="Slide Number Placeholder 3"/>
          <p:cNvSpPr>
            <a:spLocks noGrp="1"/>
          </p:cNvSpPr>
          <p:nvPr>
            <p:ph type="sldNum" sz="quarter" idx="5"/>
          </p:nvPr>
        </p:nvSpPr>
        <p:spPr/>
        <p:txBody>
          <a:bodyPr/>
          <a:lstStyle/>
          <a:p>
            <a:fld id="{A7EC016A-FFC9-4884-8D88-EB165671F8D3}" type="slidenum">
              <a:rPr lang="en-US" smtClean="0"/>
              <a:t>22</a:t>
            </a:fld>
            <a:endParaRPr lang="en-US"/>
          </a:p>
        </p:txBody>
      </p:sp>
    </p:spTree>
    <p:extLst>
      <p:ext uri="{BB962C8B-B14F-4D97-AF65-F5344CB8AC3E}">
        <p14:creationId xmlns:p14="http://schemas.microsoft.com/office/powerpoint/2010/main" val="1064138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thing to do is just use Bootstrap. However, this may even be overkill. CSS Grid and Flexbox may seem intimidating at first but are very easy to pick up and can be used for most designs that we are dealing with today.</a:t>
            </a:r>
          </a:p>
        </p:txBody>
      </p:sp>
      <p:sp>
        <p:nvSpPr>
          <p:cNvPr id="4" name="Slide Number Placeholder 3"/>
          <p:cNvSpPr>
            <a:spLocks noGrp="1"/>
          </p:cNvSpPr>
          <p:nvPr>
            <p:ph type="sldNum" sz="quarter" idx="5"/>
          </p:nvPr>
        </p:nvSpPr>
        <p:spPr/>
        <p:txBody>
          <a:bodyPr/>
          <a:lstStyle/>
          <a:p>
            <a:fld id="{A7EC016A-FFC9-4884-8D88-EB165671F8D3}" type="slidenum">
              <a:rPr lang="en-US" smtClean="0"/>
              <a:t>23</a:t>
            </a:fld>
            <a:endParaRPr lang="en-US"/>
          </a:p>
        </p:txBody>
      </p:sp>
    </p:spTree>
    <p:extLst>
      <p:ext uri="{BB962C8B-B14F-4D97-AF65-F5344CB8AC3E}">
        <p14:creationId xmlns:p14="http://schemas.microsoft.com/office/powerpoint/2010/main" val="620513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build your own components make sure that they can handle responsive scenarios. Whether it is a width of 100% or something more complex in terms of UI that requires you to take more responsibility for the responsive behavior.</a:t>
            </a:r>
          </a:p>
          <a:p>
            <a:endParaRPr lang="en-US" dirty="0"/>
          </a:p>
          <a:p>
            <a:r>
              <a:rPr lang="en-US" dirty="0"/>
              <a:t>The gif shows off a Kendo UI grid and you can see how the pager changes, we remove some columns, and fit in to a smaller screen.</a:t>
            </a:r>
          </a:p>
        </p:txBody>
      </p:sp>
      <p:sp>
        <p:nvSpPr>
          <p:cNvPr id="4" name="Slide Number Placeholder 3"/>
          <p:cNvSpPr>
            <a:spLocks noGrp="1"/>
          </p:cNvSpPr>
          <p:nvPr>
            <p:ph type="sldNum" sz="quarter" idx="5"/>
          </p:nvPr>
        </p:nvSpPr>
        <p:spPr/>
        <p:txBody>
          <a:bodyPr/>
          <a:lstStyle/>
          <a:p>
            <a:fld id="{A7EC016A-FFC9-4884-8D88-EB165671F8D3}" type="slidenum">
              <a:rPr lang="en-US" smtClean="0"/>
              <a:t>24</a:t>
            </a:fld>
            <a:endParaRPr lang="en-US"/>
          </a:p>
        </p:txBody>
      </p:sp>
    </p:spTree>
    <p:extLst>
      <p:ext uri="{BB962C8B-B14F-4D97-AF65-F5344CB8AC3E}">
        <p14:creationId xmlns:p14="http://schemas.microsoft.com/office/powerpoint/2010/main" val="3207448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25</a:t>
            </a:fld>
            <a:endParaRPr lang="en-US"/>
          </a:p>
        </p:txBody>
      </p:sp>
    </p:spTree>
    <p:extLst>
      <p:ext uri="{BB962C8B-B14F-4D97-AF65-F5344CB8AC3E}">
        <p14:creationId xmlns:p14="http://schemas.microsoft.com/office/powerpoint/2010/main" val="2390894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https://medium.com/@firt/faster-paint-metrics-with-responsive-image-optimization-cdns-d43340d4a48c</a:t>
            </a:r>
            <a:r>
              <a:rPr lang="en-US" dirty="0"/>
              <a:t> - 51% of transferred bytes</a:t>
            </a:r>
          </a:p>
          <a:p>
            <a:endParaRPr lang="en-US" dirty="0"/>
          </a:p>
          <a:p>
            <a:r>
              <a:rPr lang="en-US" dirty="0">
                <a:hlinkClick r:id="rId4"/>
              </a:rPr>
              <a:t>https://httparchive.org/reports/page-weight#bytesImg</a:t>
            </a:r>
            <a:r>
              <a:rPr lang="en-US" dirty="0"/>
              <a:t> – 20% of website bytes</a:t>
            </a:r>
          </a:p>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26</a:t>
            </a:fld>
            <a:endParaRPr lang="en-US"/>
          </a:p>
        </p:txBody>
      </p:sp>
    </p:spTree>
    <p:extLst>
      <p:ext uri="{BB962C8B-B14F-4D97-AF65-F5344CB8AC3E}">
        <p14:creationId xmlns:p14="http://schemas.microsoft.com/office/powerpoint/2010/main" val="2531835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WebP</a:t>
            </a:r>
            <a:r>
              <a:rPr lang="en-US" dirty="0"/>
              <a:t> vs JPEG -&gt; </a:t>
            </a:r>
            <a:r>
              <a:rPr lang="en-US" dirty="0">
                <a:hlinkClick r:id="rId3"/>
              </a:rPr>
              <a:t>https://www.keycdn.com/support/jpg-to-webp</a:t>
            </a:r>
            <a:endParaRPr lang="en-US" dirty="0"/>
          </a:p>
          <a:p>
            <a:r>
              <a:rPr lang="en-US" dirty="0" err="1"/>
              <a:t>WebP</a:t>
            </a:r>
            <a:r>
              <a:rPr lang="en-US" dirty="0"/>
              <a:t> vs PNG -&gt; </a:t>
            </a:r>
            <a:r>
              <a:rPr lang="en-US" dirty="0">
                <a:hlinkClick r:id="rId4"/>
              </a:rPr>
              <a:t>https://www.keycdn.com/support/png-to-webp</a:t>
            </a:r>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27</a:t>
            </a:fld>
            <a:endParaRPr lang="en-US"/>
          </a:p>
        </p:txBody>
      </p:sp>
    </p:spTree>
    <p:extLst>
      <p:ext uri="{BB962C8B-B14F-4D97-AF65-F5344CB8AC3E}">
        <p14:creationId xmlns:p14="http://schemas.microsoft.com/office/powerpoint/2010/main" val="367576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SVG are more accessible thanks to having built-in semantic elements (&lt;title&gt;, &lt;desc&gt; etc.)</a:t>
            </a:r>
          </a:p>
          <a:p>
            <a:pPr marL="171450" indent="-171450">
              <a:buFontTx/>
              <a:buChar char="-"/>
            </a:pPr>
            <a:r>
              <a:rPr lang="en-US" dirty="0"/>
              <a:t>Inline SVG is not Cached</a:t>
            </a:r>
          </a:p>
        </p:txBody>
      </p:sp>
      <p:sp>
        <p:nvSpPr>
          <p:cNvPr id="4" name="Slide Number Placeholder 3"/>
          <p:cNvSpPr>
            <a:spLocks noGrp="1"/>
          </p:cNvSpPr>
          <p:nvPr>
            <p:ph type="sldNum" sz="quarter" idx="5"/>
          </p:nvPr>
        </p:nvSpPr>
        <p:spPr/>
        <p:txBody>
          <a:bodyPr/>
          <a:lstStyle/>
          <a:p>
            <a:fld id="{A7EC016A-FFC9-4884-8D88-EB165671F8D3}" type="slidenum">
              <a:rPr lang="en-US" smtClean="0"/>
              <a:t>30</a:t>
            </a:fld>
            <a:endParaRPr lang="en-US"/>
          </a:p>
        </p:txBody>
      </p:sp>
    </p:spTree>
    <p:extLst>
      <p:ext uri="{BB962C8B-B14F-4D97-AF65-F5344CB8AC3E}">
        <p14:creationId xmlns:p14="http://schemas.microsoft.com/office/powerpoint/2010/main" val="2142238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Format is [image name] – space – inherit width in pixels</a:t>
            </a:r>
            <a:endParaRPr lang="en-US" b="1" dirty="0"/>
          </a:p>
          <a:p>
            <a:endParaRPr lang="en-US" dirty="0"/>
          </a:p>
          <a:p>
            <a:r>
              <a:rPr lang="en-US" dirty="0"/>
              <a:t>Note the “w” unit here. This is the </a:t>
            </a:r>
            <a:r>
              <a:rPr lang="en-US" b="1" dirty="0"/>
              <a:t>actual image width</a:t>
            </a:r>
            <a:r>
              <a:rPr lang="en-US" b="0" dirty="0"/>
              <a:t> </a:t>
            </a:r>
            <a:r>
              <a:rPr lang="en-US" b="1" dirty="0"/>
              <a:t>in pixels,</a:t>
            </a:r>
            <a:r>
              <a:rPr lang="en-US" b="0" dirty="0"/>
              <a:t> found by inspecting the image in your file system</a:t>
            </a:r>
          </a:p>
          <a:p>
            <a:endParaRPr lang="en-US" b="0" dirty="0"/>
          </a:p>
          <a:p>
            <a:r>
              <a:rPr lang="en-US" b="0" dirty="0"/>
              <a:t>Sizes defines a set of media conditions (e.g. screen widths) and indicates what image would be the best to use</a:t>
            </a:r>
          </a:p>
          <a:p>
            <a:endParaRPr lang="en-US" b="0" dirty="0"/>
          </a:p>
          <a:p>
            <a:r>
              <a:rPr lang="en-US" dirty="0">
                <a:hlinkClick r:id="rId3"/>
              </a:rPr>
              <a:t>https://developer.mozilla.org/en-US/docs/Learn/HTML/Multimedia_and_embedding/Responsive_images</a:t>
            </a:r>
            <a:endParaRPr lang="en-US" b="0" dirty="0"/>
          </a:p>
          <a:p>
            <a:endParaRPr lang="en-US" b="0" dirty="0"/>
          </a:p>
        </p:txBody>
      </p:sp>
      <p:sp>
        <p:nvSpPr>
          <p:cNvPr id="4" name="Slide Number Placeholder 3"/>
          <p:cNvSpPr>
            <a:spLocks noGrp="1"/>
          </p:cNvSpPr>
          <p:nvPr>
            <p:ph type="sldNum" sz="quarter" idx="5"/>
          </p:nvPr>
        </p:nvSpPr>
        <p:spPr/>
        <p:txBody>
          <a:bodyPr/>
          <a:lstStyle/>
          <a:p>
            <a:fld id="{A7EC016A-FFC9-4884-8D88-EB165671F8D3}" type="slidenum">
              <a:rPr lang="en-US" smtClean="0"/>
              <a:t>32</a:t>
            </a:fld>
            <a:endParaRPr lang="en-US"/>
          </a:p>
        </p:txBody>
      </p:sp>
    </p:spTree>
    <p:extLst>
      <p:ext uri="{BB962C8B-B14F-4D97-AF65-F5344CB8AC3E}">
        <p14:creationId xmlns:p14="http://schemas.microsoft.com/office/powerpoint/2010/main" val="1858547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Bullets say it all</a:t>
            </a:r>
          </a:p>
        </p:txBody>
      </p:sp>
      <p:sp>
        <p:nvSpPr>
          <p:cNvPr id="4" name="Slide Number Placeholder 3"/>
          <p:cNvSpPr>
            <a:spLocks noGrp="1"/>
          </p:cNvSpPr>
          <p:nvPr>
            <p:ph type="sldNum" sz="quarter" idx="5"/>
          </p:nvPr>
        </p:nvSpPr>
        <p:spPr/>
        <p:txBody>
          <a:bodyPr/>
          <a:lstStyle/>
          <a:p>
            <a:fld id="{A7EC016A-FFC9-4884-8D88-EB165671F8D3}" type="slidenum">
              <a:rPr lang="en-US" smtClean="0"/>
              <a:t>7</a:t>
            </a:fld>
            <a:endParaRPr lang="en-US"/>
          </a:p>
        </p:txBody>
      </p:sp>
    </p:spTree>
    <p:extLst>
      <p:ext uri="{BB962C8B-B14F-4D97-AF65-F5344CB8AC3E}">
        <p14:creationId xmlns:p14="http://schemas.microsoft.com/office/powerpoint/2010/main" val="2458807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image we want to offer is written in a &lt;source&gt; tag</a:t>
            </a:r>
          </a:p>
          <a:p>
            <a:pPr marL="171450" indent="-171450">
              <a:buFont typeface="Arial" panose="020B0604020202020204" pitchFamily="34" charset="0"/>
              <a:buChar char="•"/>
            </a:pPr>
            <a:r>
              <a:rPr lang="en-US" dirty="0"/>
              <a:t>Each source element has a media attribute which provides the media condition for displaying the image (media queries)</a:t>
            </a:r>
          </a:p>
          <a:p>
            <a:pPr marL="171450" indent="-171450">
              <a:buFont typeface="Arial" panose="020B0604020202020204" pitchFamily="34" charset="0"/>
              <a:buChar char="•"/>
            </a:pPr>
            <a:r>
              <a:rPr lang="en-US" dirty="0" err="1"/>
              <a:t>srcset</a:t>
            </a:r>
            <a:r>
              <a:rPr lang="en-US" dirty="0"/>
              <a:t> could take multiple images if we’d like to, letting us provide multiple sizes for the same image (probably wouldn’t need to)</a:t>
            </a:r>
          </a:p>
          <a:p>
            <a:pPr marL="171450" indent="-171450">
              <a:buFont typeface="Arial" panose="020B0604020202020204" pitchFamily="34" charset="0"/>
              <a:buChar char="•"/>
            </a:pPr>
            <a:r>
              <a:rPr lang="en-US" dirty="0"/>
              <a:t>&lt;</a:t>
            </a:r>
            <a:r>
              <a:rPr lang="en-US" dirty="0" err="1"/>
              <a:t>img</a:t>
            </a:r>
            <a:r>
              <a:rPr lang="en-US" dirty="0"/>
              <a:t>&gt; provides us with a default case just in case the source media conditions do not apply, or the &lt;picture&gt; element is not supported</a:t>
            </a:r>
          </a:p>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33</a:t>
            </a:fld>
            <a:endParaRPr lang="en-US"/>
          </a:p>
        </p:txBody>
      </p:sp>
    </p:spTree>
    <p:extLst>
      <p:ext uri="{BB962C8B-B14F-4D97-AF65-F5344CB8AC3E}">
        <p14:creationId xmlns:p14="http://schemas.microsoft.com/office/powerpoint/2010/main" val="44296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http://usecases.responsiveimages.org/</a:t>
            </a:r>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34</a:t>
            </a:fld>
            <a:endParaRPr lang="en-US"/>
          </a:p>
        </p:txBody>
      </p:sp>
    </p:spTree>
    <p:extLst>
      <p:ext uri="{BB962C8B-B14F-4D97-AF65-F5344CB8AC3E}">
        <p14:creationId xmlns:p14="http://schemas.microsoft.com/office/powerpoint/2010/main" val="3983515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35</a:t>
            </a:fld>
            <a:endParaRPr lang="en-US"/>
          </a:p>
        </p:txBody>
      </p:sp>
    </p:spTree>
    <p:extLst>
      <p:ext uri="{BB962C8B-B14F-4D97-AF65-F5344CB8AC3E}">
        <p14:creationId xmlns:p14="http://schemas.microsoft.com/office/powerpoint/2010/main" val="3523483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The median web page ships with over 350KB of minified and compressed JS</a:t>
            </a:r>
          </a:p>
          <a:p>
            <a:r>
              <a:rPr lang="en-US" dirty="0"/>
              <a:t>-&gt; This is over 1 MB of script</a:t>
            </a:r>
          </a:p>
          <a:p>
            <a:r>
              <a:rPr lang="en-US" dirty="0"/>
              <a:t>-&gt; We are also lazy and forget to optimize</a:t>
            </a:r>
          </a:p>
          <a:p>
            <a:r>
              <a:rPr lang="en-US" dirty="0"/>
              <a:t>-&gt; We rely too much on our frameworks. Angular, React, </a:t>
            </a:r>
            <a:r>
              <a:rPr lang="en-US" dirty="0" err="1"/>
              <a:t>Preact</a:t>
            </a:r>
            <a:r>
              <a:rPr lang="en-US" dirty="0"/>
              <a:t>, Vue, and any others are great, but out of the box can be too much.</a:t>
            </a:r>
          </a:p>
          <a:p>
            <a:r>
              <a:rPr lang="en-US" dirty="0"/>
              <a:t>-&gt; All framework implementations can be optimized, but do we do it?</a:t>
            </a:r>
          </a:p>
        </p:txBody>
      </p:sp>
      <p:sp>
        <p:nvSpPr>
          <p:cNvPr id="4" name="Slide Number Placeholder 3"/>
          <p:cNvSpPr>
            <a:spLocks noGrp="1"/>
          </p:cNvSpPr>
          <p:nvPr>
            <p:ph type="sldNum" sz="quarter" idx="5"/>
          </p:nvPr>
        </p:nvSpPr>
        <p:spPr/>
        <p:txBody>
          <a:bodyPr/>
          <a:lstStyle/>
          <a:p>
            <a:fld id="{A7EC016A-FFC9-4884-8D88-EB165671F8D3}" type="slidenum">
              <a:rPr lang="en-US" smtClean="0"/>
              <a:t>36</a:t>
            </a:fld>
            <a:endParaRPr lang="en-US"/>
          </a:p>
        </p:txBody>
      </p:sp>
    </p:spTree>
    <p:extLst>
      <p:ext uri="{BB962C8B-B14F-4D97-AF65-F5344CB8AC3E}">
        <p14:creationId xmlns:p14="http://schemas.microsoft.com/office/powerpoint/2010/main" val="3959835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Is it happening? -&gt; First Paint &amp; FCP and</a:t>
            </a:r>
          </a:p>
          <a:p>
            <a:r>
              <a:rPr lang="en-US" dirty="0"/>
              <a:t>-&gt; Is it useful? -&gt; FMP</a:t>
            </a:r>
          </a:p>
          <a:p>
            <a:r>
              <a:rPr lang="en-US" dirty="0"/>
              <a:t>-&gt; Is it useable? -&gt; TTI</a:t>
            </a:r>
          </a:p>
          <a:p>
            <a:r>
              <a:rPr lang="en-US" dirty="0"/>
              <a:t>-&gt; These are all milestone timings</a:t>
            </a:r>
          </a:p>
          <a:p>
            <a:r>
              <a:rPr lang="en-US" dirty="0"/>
              <a:t>-&gt; There’s also quantity-based metrics (pure file sizes, number of requests, etc.)</a:t>
            </a:r>
          </a:p>
          <a:p>
            <a:endParaRPr lang="en-US" dirty="0"/>
          </a:p>
          <a:p>
            <a:r>
              <a:rPr lang="en-US" dirty="0">
                <a:hlinkClick r:id="rId3"/>
              </a:rPr>
              <a:t>https://medium.com/@addyosmani/start-performance-budgeting-dabde04cf6a3</a:t>
            </a:r>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37</a:t>
            </a:fld>
            <a:endParaRPr lang="en-US"/>
          </a:p>
        </p:txBody>
      </p:sp>
    </p:spTree>
    <p:extLst>
      <p:ext uri="{BB962C8B-B14F-4D97-AF65-F5344CB8AC3E}">
        <p14:creationId xmlns:p14="http://schemas.microsoft.com/office/powerpoint/2010/main" val="1445513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https://developers.google.com/web/fundamentals/performance/user-centric-performance-metrics</a:t>
            </a:r>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38</a:t>
            </a:fld>
            <a:endParaRPr lang="en-US"/>
          </a:p>
        </p:txBody>
      </p:sp>
    </p:spTree>
    <p:extLst>
      <p:ext uri="{BB962C8B-B14F-4D97-AF65-F5344CB8AC3E}">
        <p14:creationId xmlns:p14="http://schemas.microsoft.com/office/powerpoint/2010/main" val="1096168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39</a:t>
            </a:fld>
            <a:endParaRPr lang="en-US"/>
          </a:p>
        </p:txBody>
      </p:sp>
    </p:spTree>
    <p:extLst>
      <p:ext uri="{BB962C8B-B14F-4D97-AF65-F5344CB8AC3E}">
        <p14:creationId xmlns:p14="http://schemas.microsoft.com/office/powerpoint/2010/main" val="3557997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https://medium.com/dev-channel/a-pinterest-progressive-web-app-performance-case-study-3bd6ed2e6154</a:t>
            </a:r>
            <a:endParaRPr lang="en-US" dirty="0"/>
          </a:p>
          <a:p>
            <a:r>
              <a:rPr lang="en-US" dirty="0">
                <a:hlinkClick r:id="rId4"/>
              </a:rPr>
              <a:t>https://v8.dev/blog/cost-of-javascript-2019</a:t>
            </a:r>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40</a:t>
            </a:fld>
            <a:endParaRPr lang="en-US"/>
          </a:p>
        </p:txBody>
      </p:sp>
    </p:spTree>
    <p:extLst>
      <p:ext uri="{BB962C8B-B14F-4D97-AF65-F5344CB8AC3E}">
        <p14:creationId xmlns:p14="http://schemas.microsoft.com/office/powerpoint/2010/main" val="925760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41</a:t>
            </a:fld>
            <a:endParaRPr lang="en-US"/>
          </a:p>
        </p:txBody>
      </p:sp>
    </p:spTree>
    <p:extLst>
      <p:ext uri="{BB962C8B-B14F-4D97-AF65-F5344CB8AC3E}">
        <p14:creationId xmlns:p14="http://schemas.microsoft.com/office/powerpoint/2010/main" val="4173607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React</a:t>
            </a:r>
          </a:p>
          <a:p>
            <a:pPr marL="628650" lvl="1" indent="-171450">
              <a:buFont typeface="Arial" panose="020B0604020202020204" pitchFamily="34" charset="0"/>
              <a:buChar char="•"/>
            </a:pPr>
            <a:r>
              <a:rPr lang="en-US" dirty="0"/>
              <a:t>React Router &amp; React Loadable</a:t>
            </a:r>
          </a:p>
          <a:p>
            <a:pPr marL="628650" lvl="1" indent="-171450">
              <a:buFont typeface="Arial" panose="020B0604020202020204" pitchFamily="34" charset="0"/>
              <a:buChar char="•"/>
            </a:pPr>
            <a:r>
              <a:rPr lang="en-US" dirty="0"/>
              <a:t>There are a few other libraries out there to help as well</a:t>
            </a:r>
          </a:p>
          <a:p>
            <a:pPr marL="171450" indent="-171450">
              <a:buFont typeface="Arial" panose="020B0604020202020204" pitchFamily="34" charset="0"/>
              <a:buChar char="•"/>
            </a:pPr>
            <a:r>
              <a:rPr lang="en-US" dirty="0"/>
              <a:t>Angular</a:t>
            </a:r>
          </a:p>
          <a:p>
            <a:pPr marL="628650" lvl="1" indent="-171450">
              <a:buFont typeface="Arial" panose="020B0604020202020204" pitchFamily="34" charset="0"/>
              <a:buChar char="•"/>
            </a:pPr>
            <a:r>
              <a:rPr lang="en-US" dirty="0"/>
              <a:t>Setting </a:t>
            </a:r>
            <a:r>
              <a:rPr lang="en-US" dirty="0" err="1"/>
              <a:t>loadChildren</a:t>
            </a:r>
            <a:r>
              <a:rPr lang="en-US" dirty="0"/>
              <a:t> (instead of component) in the Angular router (route)</a:t>
            </a:r>
          </a:p>
          <a:p>
            <a:pPr marL="628650" lvl="1" indent="-171450">
              <a:buFont typeface="Arial" panose="020B0604020202020204" pitchFamily="34" charset="0"/>
              <a:buChar char="•"/>
            </a:pPr>
            <a:r>
              <a:rPr lang="en-US" dirty="0"/>
              <a:t>This is a  module instead of a component</a:t>
            </a:r>
          </a:p>
          <a:p>
            <a:pPr marL="628650" lvl="1" indent="-171450">
              <a:buFont typeface="Arial" panose="020B0604020202020204" pitchFamily="34" charset="0"/>
              <a:buChar char="•"/>
            </a:pPr>
            <a:r>
              <a:rPr lang="en-US" dirty="0"/>
              <a:t>This is a promise() and when resolved will return the component</a:t>
            </a:r>
          </a:p>
          <a:p>
            <a:pPr marL="628650" lvl="1" indent="-171450">
              <a:buFont typeface="Arial" panose="020B0604020202020204" pitchFamily="34" charset="0"/>
              <a:buChar char="•"/>
            </a:pPr>
            <a:r>
              <a:rPr lang="en-US" dirty="0"/>
              <a:t>There’s also a component-level splitting</a:t>
            </a:r>
          </a:p>
          <a:p>
            <a:pPr marL="171450" lvl="0" indent="-171450">
              <a:buFont typeface="Arial" panose="020B0604020202020204" pitchFamily="34" charset="0"/>
              <a:buChar char="•"/>
            </a:pPr>
            <a:r>
              <a:rPr lang="en-US" dirty="0"/>
              <a:t>Vue</a:t>
            </a:r>
          </a:p>
          <a:p>
            <a:pPr marL="628650" lvl="1" indent="-171450">
              <a:buFont typeface="Arial" panose="020B0604020202020204" pitchFamily="34" charset="0"/>
              <a:buChar char="•"/>
            </a:pPr>
            <a:r>
              <a:rPr lang="en-US" dirty="0"/>
              <a:t>Vue-router has built-in support for async components, automatically works with </a:t>
            </a:r>
            <a:r>
              <a:rPr lang="en-US" dirty="0" err="1"/>
              <a:t>webpacks</a:t>
            </a:r>
            <a:r>
              <a:rPr lang="en-US" dirty="0"/>
              <a:t> code-splitting features under the hood </a:t>
            </a:r>
          </a:p>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42</a:t>
            </a:fld>
            <a:endParaRPr lang="en-US"/>
          </a:p>
        </p:txBody>
      </p:sp>
    </p:spTree>
    <p:extLst>
      <p:ext uri="{BB962C8B-B14F-4D97-AF65-F5344CB8AC3E}">
        <p14:creationId xmlns:p14="http://schemas.microsoft.com/office/powerpoint/2010/main" val="3121661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Fast</a:t>
            </a:r>
            <a:r>
              <a:rPr lang="en-US" dirty="0"/>
              <a:t> – Respond quickly to user interactions with silky smooth animations and no janky scrolling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Integrated</a:t>
            </a:r>
            <a:r>
              <a:rPr lang="en-US" dirty="0"/>
              <a:t> – A look and feel that complies with the native platform – app icons on the home screen, apps that run in full screen, etc.</a:t>
            </a:r>
          </a:p>
          <a:p>
            <a:pPr marL="171450" indent="-171450">
              <a:buFont typeface="Arial" panose="020B0604020202020204" pitchFamily="34" charset="0"/>
              <a:buChar char="•"/>
            </a:pPr>
            <a:r>
              <a:rPr lang="en-US" b="1" dirty="0"/>
              <a:t>Reliable</a:t>
            </a:r>
            <a:r>
              <a:rPr lang="en-US" dirty="0"/>
              <a:t> – load instantly and never show the </a:t>
            </a:r>
            <a:r>
              <a:rPr lang="en-US" dirty="0" err="1"/>
              <a:t>downasaur</a:t>
            </a:r>
            <a:r>
              <a:rPr lang="en-US" dirty="0"/>
              <a:t>, even in uncertain network conditions</a:t>
            </a:r>
          </a:p>
          <a:p>
            <a:pPr marL="171450" indent="-171450">
              <a:buFont typeface="Arial" panose="020B0604020202020204" pitchFamily="34" charset="0"/>
              <a:buChar char="•"/>
            </a:pPr>
            <a:r>
              <a:rPr lang="en-US" b="1" dirty="0"/>
              <a:t>Engaging</a:t>
            </a:r>
            <a:r>
              <a:rPr lang="en-US" dirty="0"/>
              <a:t> – Feel like a natural app on the device, with an immersive user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https://developers.google.com/web/progressive-web-apps</a:t>
            </a:r>
            <a:endParaRPr lang="en-US" dirty="0"/>
          </a:p>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8</a:t>
            </a:fld>
            <a:endParaRPr lang="en-US"/>
          </a:p>
        </p:txBody>
      </p:sp>
    </p:spTree>
    <p:extLst>
      <p:ext uri="{BB962C8B-B14F-4D97-AF65-F5344CB8AC3E}">
        <p14:creationId xmlns:p14="http://schemas.microsoft.com/office/powerpoint/2010/main" val="4192734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a:t>
            </a:r>
            <a:r>
              <a:rPr lang="en-US" dirty="0">
                <a:hlinkClick r:id="rId3"/>
              </a:rPr>
              <a:t>https://jmperezperez.com/medium-image-progressive-loading-placeholder/</a:t>
            </a:r>
            <a:endParaRPr lang="en-US" dirty="0"/>
          </a:p>
          <a:p>
            <a:endParaRPr lang="en-US" dirty="0"/>
          </a:p>
          <a:p>
            <a:r>
              <a:rPr lang="en-US" dirty="0"/>
              <a:t>Load a placeholder div and THEN load the image</a:t>
            </a:r>
          </a:p>
          <a:p>
            <a:r>
              <a:rPr lang="en-US" dirty="0"/>
              <a:t>Next step is something like Medium where you can blur an image before actually loading it</a:t>
            </a:r>
          </a:p>
        </p:txBody>
      </p:sp>
      <p:sp>
        <p:nvSpPr>
          <p:cNvPr id="4" name="Slide Number Placeholder 3"/>
          <p:cNvSpPr>
            <a:spLocks noGrp="1"/>
          </p:cNvSpPr>
          <p:nvPr>
            <p:ph type="sldNum" sz="quarter" idx="5"/>
          </p:nvPr>
        </p:nvSpPr>
        <p:spPr/>
        <p:txBody>
          <a:bodyPr/>
          <a:lstStyle/>
          <a:p>
            <a:fld id="{A7EC016A-FFC9-4884-8D88-EB165671F8D3}" type="slidenum">
              <a:rPr lang="en-US" smtClean="0"/>
              <a:t>43</a:t>
            </a:fld>
            <a:endParaRPr lang="en-US"/>
          </a:p>
        </p:txBody>
      </p:sp>
    </p:spTree>
    <p:extLst>
      <p:ext uri="{BB962C8B-B14F-4D97-AF65-F5344CB8AC3E}">
        <p14:creationId xmlns:p14="http://schemas.microsoft.com/office/powerpoint/2010/main" val="1766247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44</a:t>
            </a:fld>
            <a:endParaRPr lang="en-US"/>
          </a:p>
        </p:txBody>
      </p:sp>
    </p:spTree>
    <p:extLst>
      <p:ext uri="{BB962C8B-B14F-4D97-AF65-F5344CB8AC3E}">
        <p14:creationId xmlns:p14="http://schemas.microsoft.com/office/powerpoint/2010/main" val="1035361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Progressing loading of Images (progressive JPEGS)</a:t>
            </a:r>
          </a:p>
          <a:p>
            <a:endParaRPr lang="en-US" dirty="0"/>
          </a:p>
          <a:p>
            <a:r>
              <a:rPr lang="en-US" dirty="0"/>
              <a:t>-&gt; </a:t>
            </a:r>
            <a:r>
              <a:rPr lang="en-US" dirty="0">
                <a:hlinkClick r:id="rId3"/>
              </a:rPr>
              <a:t>https://images.guide/#jpeg-compression-modes</a:t>
            </a:r>
            <a:endParaRPr lang="en-US" dirty="0"/>
          </a:p>
          <a:p>
            <a:endParaRPr lang="en-US" dirty="0"/>
          </a:p>
          <a:p>
            <a:r>
              <a:rPr lang="en-US" dirty="0">
                <a:hlinkClick r:id="rId4"/>
              </a:rPr>
              <a:t>https://medium.com/dev-channel/a-pinterest-progressive-web-app-performance-case-study-3bd6ed2e6154</a:t>
            </a:r>
            <a:endParaRPr lang="en-US" dirty="0"/>
          </a:p>
          <a:p>
            <a:endParaRPr lang="en-US" dirty="0"/>
          </a:p>
          <a:p>
            <a:r>
              <a:rPr lang="en-US" dirty="0"/>
              <a:t>A strategy to load</a:t>
            </a:r>
          </a:p>
        </p:txBody>
      </p:sp>
      <p:sp>
        <p:nvSpPr>
          <p:cNvPr id="4" name="Slide Number Placeholder 3"/>
          <p:cNvSpPr>
            <a:spLocks noGrp="1"/>
          </p:cNvSpPr>
          <p:nvPr>
            <p:ph type="sldNum" sz="quarter" idx="5"/>
          </p:nvPr>
        </p:nvSpPr>
        <p:spPr/>
        <p:txBody>
          <a:bodyPr/>
          <a:lstStyle/>
          <a:p>
            <a:fld id="{A7EC016A-FFC9-4884-8D88-EB165671F8D3}" type="slidenum">
              <a:rPr lang="en-US" smtClean="0"/>
              <a:t>45</a:t>
            </a:fld>
            <a:endParaRPr lang="en-US"/>
          </a:p>
        </p:txBody>
      </p:sp>
    </p:spTree>
    <p:extLst>
      <p:ext uri="{BB962C8B-B14F-4D97-AF65-F5344CB8AC3E}">
        <p14:creationId xmlns:p14="http://schemas.microsoft.com/office/powerpoint/2010/main" val="2362002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46</a:t>
            </a:fld>
            <a:endParaRPr lang="en-US"/>
          </a:p>
        </p:txBody>
      </p:sp>
    </p:spTree>
    <p:extLst>
      <p:ext uri="{BB962C8B-B14F-4D97-AF65-F5344CB8AC3E}">
        <p14:creationId xmlns:p14="http://schemas.microsoft.com/office/powerpoint/2010/main" val="1578005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Expensive” means both file size AND execution time</a:t>
            </a:r>
          </a:p>
        </p:txBody>
      </p:sp>
      <p:sp>
        <p:nvSpPr>
          <p:cNvPr id="4" name="Slide Number Placeholder 3"/>
          <p:cNvSpPr>
            <a:spLocks noGrp="1"/>
          </p:cNvSpPr>
          <p:nvPr>
            <p:ph type="sldNum" sz="quarter" idx="5"/>
          </p:nvPr>
        </p:nvSpPr>
        <p:spPr/>
        <p:txBody>
          <a:bodyPr/>
          <a:lstStyle/>
          <a:p>
            <a:fld id="{A7EC016A-FFC9-4884-8D88-EB165671F8D3}" type="slidenum">
              <a:rPr lang="en-US" smtClean="0"/>
              <a:t>47</a:t>
            </a:fld>
            <a:endParaRPr lang="en-US"/>
          </a:p>
        </p:txBody>
      </p:sp>
    </p:spTree>
    <p:extLst>
      <p:ext uri="{BB962C8B-B14F-4D97-AF65-F5344CB8AC3E}">
        <p14:creationId xmlns:p14="http://schemas.microsoft.com/office/powerpoint/2010/main" val="3011528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49</a:t>
            </a:fld>
            <a:endParaRPr lang="en-US"/>
          </a:p>
        </p:txBody>
      </p:sp>
    </p:spTree>
    <p:extLst>
      <p:ext uri="{BB962C8B-B14F-4D97-AF65-F5344CB8AC3E}">
        <p14:creationId xmlns:p14="http://schemas.microsoft.com/office/powerpoint/2010/main" val="3684338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https://developers.google.com/web/tools/lighthouse</a:t>
            </a:r>
            <a:endParaRPr lang="en-US" dirty="0">
              <a:hlinkClick r:id="rId4"/>
            </a:endParaRPr>
          </a:p>
          <a:p>
            <a:r>
              <a:rPr lang="en-US" dirty="0">
                <a:hlinkClick r:id="rId4"/>
              </a:rPr>
              <a:t>https://github.com/webpack-contrib/webpack-bundle-analyzer</a:t>
            </a:r>
            <a:endParaRPr lang="en-US" dirty="0"/>
          </a:p>
          <a:p>
            <a:r>
              <a:rPr lang="en-US" dirty="0">
                <a:hlinkClick r:id="rId5"/>
              </a:rPr>
              <a:t>https://www.pwabuilder.com/</a:t>
            </a:r>
            <a:br>
              <a:rPr lang="en-US" dirty="0"/>
            </a:br>
            <a:r>
              <a:rPr lang="en-US" dirty="0">
                <a:hlinkClick r:id="rId6"/>
              </a:rPr>
              <a:t>https://www.performancebudget.io/</a:t>
            </a:r>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51</a:t>
            </a:fld>
            <a:endParaRPr lang="en-US"/>
          </a:p>
        </p:txBody>
      </p:sp>
    </p:spTree>
    <p:extLst>
      <p:ext uri="{BB962C8B-B14F-4D97-AF65-F5344CB8AC3E}">
        <p14:creationId xmlns:p14="http://schemas.microsoft.com/office/powerpoint/2010/main" val="508087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52</a:t>
            </a:fld>
            <a:endParaRPr lang="en-US"/>
          </a:p>
        </p:txBody>
      </p:sp>
    </p:spTree>
    <p:extLst>
      <p:ext uri="{BB962C8B-B14F-4D97-AF65-F5344CB8AC3E}">
        <p14:creationId xmlns:p14="http://schemas.microsoft.com/office/powerpoint/2010/main" val="38857975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53</a:t>
            </a:fld>
            <a:endParaRPr lang="en-US"/>
          </a:p>
        </p:txBody>
      </p:sp>
    </p:spTree>
    <p:extLst>
      <p:ext uri="{BB962C8B-B14F-4D97-AF65-F5344CB8AC3E}">
        <p14:creationId xmlns:p14="http://schemas.microsoft.com/office/powerpoint/2010/main" val="1100517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54</a:t>
            </a:fld>
            <a:endParaRPr lang="en-US"/>
          </a:p>
        </p:txBody>
      </p:sp>
    </p:spTree>
    <p:extLst>
      <p:ext uri="{BB962C8B-B14F-4D97-AF65-F5344CB8AC3E}">
        <p14:creationId xmlns:p14="http://schemas.microsoft.com/office/powerpoint/2010/main" val="2052693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a:solidFill>
                  <a:schemeClr val="tx1"/>
                </a:solidFill>
                <a:effectLst/>
                <a:latin typeface="+mn-lt"/>
                <a:ea typeface="+mn-ea"/>
                <a:cs typeface="+mn-cs"/>
              </a:rPr>
              <a:t>These are just some high level stats of PWAs vs. Native apps. While this may not affect your web apps if you’re not targeting mobile, it’s something that is good to consider in general when we start talking about PWAs and their impact.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https://www.comscore.com/layout/set/popup/Request/Presentations/2017/The-2017-US-Mobile-App-Report?logo=0&amp;c=12?utm_campaign=CONFIRMED_OPT_IN_AUTO_RESPONDER_ALL&amp;utm_medium=email&amp;utm_source=comscore_elq_OCT2018_OPTIN_CONFIRMATION_CONTENT_ALL_AR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https://www.youtube.com/watch?time_continue=80&amp;v=1QILz1lAzWY </a:t>
            </a:r>
          </a:p>
        </p:txBody>
      </p:sp>
      <p:sp>
        <p:nvSpPr>
          <p:cNvPr id="4" name="Slide Number Placeholder 3"/>
          <p:cNvSpPr>
            <a:spLocks noGrp="1"/>
          </p:cNvSpPr>
          <p:nvPr>
            <p:ph type="sldNum" sz="quarter" idx="5"/>
          </p:nvPr>
        </p:nvSpPr>
        <p:spPr/>
        <p:txBody>
          <a:bodyPr/>
          <a:lstStyle/>
          <a:p>
            <a:fld id="{A7EC016A-FFC9-4884-8D88-EB165671F8D3}" type="slidenum">
              <a:rPr lang="en-US" smtClean="0"/>
              <a:t>11</a:t>
            </a:fld>
            <a:endParaRPr lang="en-US"/>
          </a:p>
        </p:txBody>
      </p:sp>
    </p:spTree>
    <p:extLst>
      <p:ext uri="{BB962C8B-B14F-4D97-AF65-F5344CB8AC3E}">
        <p14:creationId xmlns:p14="http://schemas.microsoft.com/office/powerpoint/2010/main" val="478001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to see that with a longer page load you get a higher bounce rate.</a:t>
            </a:r>
          </a:p>
          <a:p>
            <a:r>
              <a:rPr lang="en-US" dirty="0"/>
              <a:t>With a public website it is very critical to keep bounce rates as low as possible.</a:t>
            </a:r>
          </a:p>
          <a:p>
            <a:r>
              <a:rPr lang="en-US" dirty="0"/>
              <a:t>For internal applications every second can lead to another “this app is slow” bug being reported by your end users.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https://www.youtube.com/watch?time_continue=80&amp;v=1QILz1lAzWY </a:t>
            </a:r>
          </a:p>
        </p:txBody>
      </p:sp>
      <p:sp>
        <p:nvSpPr>
          <p:cNvPr id="4" name="Slide Number Placeholder 3"/>
          <p:cNvSpPr>
            <a:spLocks noGrp="1"/>
          </p:cNvSpPr>
          <p:nvPr>
            <p:ph type="sldNum" sz="quarter" idx="5"/>
          </p:nvPr>
        </p:nvSpPr>
        <p:spPr/>
        <p:txBody>
          <a:bodyPr/>
          <a:lstStyle/>
          <a:p>
            <a:fld id="{A7EC016A-FFC9-4884-8D88-EB165671F8D3}" type="slidenum">
              <a:rPr lang="en-US" smtClean="0"/>
              <a:t>12</a:t>
            </a:fld>
            <a:endParaRPr lang="en-US"/>
          </a:p>
        </p:txBody>
      </p:sp>
    </p:spTree>
    <p:extLst>
      <p:ext uri="{BB962C8B-B14F-4D97-AF65-F5344CB8AC3E}">
        <p14:creationId xmlns:p14="http://schemas.microsoft.com/office/powerpoint/2010/main" val="2492355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Distribution</a:t>
            </a:r>
            <a:r>
              <a:rPr lang="en-US" dirty="0"/>
              <a:t> – the problem with ANY native app is distribution. Make the application available for all platforms. Making people install your app if its there.</a:t>
            </a:r>
          </a:p>
          <a:p>
            <a:pPr marL="171450" indent="-171450">
              <a:buFont typeface="Arial" panose="020B0604020202020204" pitchFamily="34" charset="0"/>
              <a:buChar char="•"/>
            </a:pPr>
            <a:r>
              <a:rPr lang="en-US" b="1" dirty="0"/>
              <a:t>Reach</a:t>
            </a:r>
            <a:r>
              <a:rPr lang="en-US" dirty="0"/>
              <a:t> – You are siloed with native apps (Windows/macOS/Linux &amp; iOS / Android), but the web can be reached by all</a:t>
            </a:r>
          </a:p>
          <a:p>
            <a:pPr marL="171450" indent="-171450">
              <a:buFont typeface="Arial" panose="020B0604020202020204" pitchFamily="34" charset="0"/>
              <a:buChar char="•"/>
            </a:pPr>
            <a:r>
              <a:rPr lang="en-US" b="1" dirty="0"/>
              <a:t>Performance </a:t>
            </a:r>
            <a:r>
              <a:rPr lang="en-US" dirty="0"/>
              <a:t>– Without a focus on performance (load times, interaction times, etc.) you cannot be considered a PWA. This is something that ALL web applications can learn from</a:t>
            </a:r>
          </a:p>
          <a:p>
            <a:pPr marL="171450" indent="-171450">
              <a:buFont typeface="Arial" panose="020B0604020202020204" pitchFamily="34" charset="0"/>
              <a:buChar char="•"/>
            </a:pPr>
            <a:r>
              <a:rPr lang="en-US" b="1" dirty="0"/>
              <a:t>Extending the web platform </a:t>
            </a:r>
            <a:r>
              <a:rPr lang="en-US" dirty="0"/>
              <a:t>– wonderful side effect that web developers get more and more functionality</a:t>
            </a:r>
          </a:p>
          <a:p>
            <a:endParaRPr lang="en-US" dirty="0"/>
          </a:p>
          <a:p>
            <a:r>
              <a:rPr lang="en-US" sz="1200" b="0" kern="1200" dirty="0">
                <a:solidFill>
                  <a:schemeClr val="tx1"/>
                </a:solidFill>
                <a:effectLst/>
                <a:latin typeface="+mn-lt"/>
                <a:ea typeface="+mn-ea"/>
                <a:cs typeface="+mn-cs"/>
              </a:rPr>
              <a:t>- Reach - 1B monthly mobile Chrome users (just 400M a few years ago)</a:t>
            </a:r>
          </a:p>
          <a:p>
            <a:r>
              <a:rPr lang="en-US" sz="1200" b="0" kern="1200" dirty="0">
                <a:solidFill>
                  <a:schemeClr val="tx1"/>
                </a:solidFill>
                <a:effectLst/>
                <a:latin typeface="+mn-lt"/>
                <a:ea typeface="+mn-ea"/>
                <a:cs typeface="+mn-cs"/>
              </a:rPr>
              <a:t>- 3.3 Monthly Unique visitors (app) vs 8.9 on web</a:t>
            </a:r>
          </a:p>
          <a:p>
            <a:r>
              <a:rPr lang="en-US" sz="1200" b="0" kern="1200" dirty="0">
                <a:solidFill>
                  <a:schemeClr val="tx1"/>
                </a:solidFill>
                <a:effectLst/>
                <a:latin typeface="+mn-lt"/>
                <a:ea typeface="+mn-ea"/>
                <a:cs typeface="+mn-cs"/>
              </a:rPr>
              <a:t>- Can probably see this difference in your analytics</a:t>
            </a:r>
          </a:p>
          <a:p>
            <a:r>
              <a:rPr lang="en-US" sz="1200" b="0" kern="1200" dirty="0">
                <a:solidFill>
                  <a:schemeClr val="tx1"/>
                </a:solidFill>
                <a:effectLst/>
                <a:latin typeface="+mn-lt"/>
                <a:ea typeface="+mn-ea"/>
                <a:cs typeface="+mn-cs"/>
              </a:rPr>
              <a:t>- 50%-90% of site traffic is mobile traffic</a:t>
            </a:r>
          </a:p>
          <a:p>
            <a:r>
              <a:rPr lang="en-US" sz="1200" b="0" kern="1200" dirty="0">
                <a:solidFill>
                  <a:schemeClr val="tx1"/>
                </a:solidFill>
                <a:effectLst/>
                <a:latin typeface="+mn-lt"/>
                <a:ea typeface="+mn-ea"/>
                <a:cs typeface="+mn-cs"/>
              </a:rPr>
              <a:t>- Mobile web has low engagement. 201.8 average minutes per visitor (app) vs. 10.9 (web)</a:t>
            </a:r>
          </a:p>
          <a:p>
            <a:r>
              <a:rPr lang="en-US" sz="1200" b="0" kern="1200" dirty="0">
                <a:solidFill>
                  <a:schemeClr val="tx1"/>
                </a:solidFill>
                <a:effectLst/>
                <a:latin typeface="+mn-lt"/>
                <a:ea typeface="+mn-ea"/>
                <a:cs typeface="+mn-cs"/>
              </a:rPr>
              <a:t>- Acquisition cost 4.00 euro (app) vs 0.35 euro (web)</a:t>
            </a:r>
          </a:p>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13</a:t>
            </a:fld>
            <a:endParaRPr lang="en-US"/>
          </a:p>
        </p:txBody>
      </p:sp>
    </p:spTree>
    <p:extLst>
      <p:ext uri="{BB962C8B-B14F-4D97-AF65-F5344CB8AC3E}">
        <p14:creationId xmlns:p14="http://schemas.microsoft.com/office/powerpoint/2010/main" val="3805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https://formidable.com/work/starbucks-progressive-web-app/</a:t>
            </a:r>
            <a:endParaRPr lang="en-US" dirty="0"/>
          </a:p>
          <a:p>
            <a:r>
              <a:rPr lang="en-US" dirty="0">
                <a:hlinkClick r:id="rId4"/>
              </a:rPr>
              <a:t>https://www.youtube.com/watch?time_continue=5160&amp;v=GAkkKjds00o</a:t>
            </a:r>
            <a:endParaRPr lang="en-US" dirty="0"/>
          </a:p>
          <a:p>
            <a:endParaRPr lang="en-US" dirty="0"/>
          </a:p>
          <a:p>
            <a:r>
              <a:rPr lang="en-US" dirty="0"/>
              <a:t>-&gt; Used PWAs to target emerging markets &amp; rural communities (2G connection)</a:t>
            </a:r>
          </a:p>
          <a:p>
            <a:r>
              <a:rPr lang="en-US" dirty="0"/>
              <a:t>-&gt; PWA</a:t>
            </a:r>
          </a:p>
          <a:p>
            <a:r>
              <a:rPr lang="en-US" dirty="0"/>
              <a:t>-&gt; Built from the ground-up but replicating the native mobile app</a:t>
            </a:r>
          </a:p>
          <a:p>
            <a:r>
              <a:rPr lang="en-US" dirty="0"/>
              <a:t>-&gt; Final app was 233KB, 99.84% smaller than the 148MB size of the native iOS app</a:t>
            </a:r>
          </a:p>
          <a:p>
            <a:r>
              <a:rPr lang="en-US" dirty="0"/>
              <a:t>-&gt; 2x daily and monthly active users on their website</a:t>
            </a:r>
          </a:p>
          <a:p>
            <a:r>
              <a:rPr lang="en-US" dirty="0"/>
              <a:t>-&gt; Desktop app is about the same</a:t>
            </a:r>
          </a:p>
          <a:p>
            <a:r>
              <a:rPr lang="en-US" dirty="0"/>
              <a:t>-&gt; 20% of mobile conversion app after switching to a PWA</a:t>
            </a:r>
          </a:p>
        </p:txBody>
      </p:sp>
      <p:sp>
        <p:nvSpPr>
          <p:cNvPr id="4" name="Slide Number Placeholder 3"/>
          <p:cNvSpPr>
            <a:spLocks noGrp="1"/>
          </p:cNvSpPr>
          <p:nvPr>
            <p:ph type="sldNum" sz="quarter" idx="5"/>
          </p:nvPr>
        </p:nvSpPr>
        <p:spPr/>
        <p:txBody>
          <a:bodyPr/>
          <a:lstStyle/>
          <a:p>
            <a:fld id="{A7EC016A-FFC9-4884-8D88-EB165671F8D3}" type="slidenum">
              <a:rPr lang="en-US" smtClean="0"/>
              <a:t>14</a:t>
            </a:fld>
            <a:endParaRPr lang="en-US"/>
          </a:p>
        </p:txBody>
      </p:sp>
    </p:spTree>
    <p:extLst>
      <p:ext uri="{BB962C8B-B14F-4D97-AF65-F5344CB8AC3E}">
        <p14:creationId xmlns:p14="http://schemas.microsoft.com/office/powerpoint/2010/main" val="196773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https://www.pwastats.com</a:t>
            </a:r>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15</a:t>
            </a:fld>
            <a:endParaRPr lang="en-US"/>
          </a:p>
        </p:txBody>
      </p:sp>
    </p:spTree>
    <p:extLst>
      <p:ext uri="{BB962C8B-B14F-4D97-AF65-F5344CB8AC3E}">
        <p14:creationId xmlns:p14="http://schemas.microsoft.com/office/powerpoint/2010/main" val="1164929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saying you should re-write every app to be a PWA</a:t>
            </a:r>
          </a:p>
          <a:p>
            <a:r>
              <a:rPr lang="en-US" dirty="0"/>
              <a:t>Nor should you re-build your apps as PWAs</a:t>
            </a:r>
          </a:p>
          <a:p>
            <a:r>
              <a:rPr lang="en-US" dirty="0"/>
              <a:t>These are aspects of PWAs that can impact </a:t>
            </a:r>
            <a:r>
              <a:rPr lang="en-US" b="1" i="1" dirty="0"/>
              <a:t>any</a:t>
            </a:r>
            <a:r>
              <a:rPr lang="en-US" dirty="0"/>
              <a:t> web app, regardless of internal, external, desktop, or mobile-focused</a:t>
            </a:r>
          </a:p>
          <a:p>
            <a:endParaRPr lang="en-US" dirty="0"/>
          </a:p>
        </p:txBody>
      </p:sp>
      <p:sp>
        <p:nvSpPr>
          <p:cNvPr id="4" name="Slide Number Placeholder 3"/>
          <p:cNvSpPr>
            <a:spLocks noGrp="1"/>
          </p:cNvSpPr>
          <p:nvPr>
            <p:ph type="sldNum" sz="quarter" idx="5"/>
          </p:nvPr>
        </p:nvSpPr>
        <p:spPr/>
        <p:txBody>
          <a:bodyPr/>
          <a:lstStyle/>
          <a:p>
            <a:fld id="{A7EC016A-FFC9-4884-8D88-EB165671F8D3}" type="slidenum">
              <a:rPr lang="en-US" smtClean="0"/>
              <a:t>18</a:t>
            </a:fld>
            <a:endParaRPr lang="en-US"/>
          </a:p>
        </p:txBody>
      </p:sp>
    </p:spTree>
    <p:extLst>
      <p:ext uri="{BB962C8B-B14F-4D97-AF65-F5344CB8AC3E}">
        <p14:creationId xmlns:p14="http://schemas.microsoft.com/office/powerpoint/2010/main" val="366950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ECEA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7D23-D953-4109-BD0B-738010D8578B}"/>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F9FFB81D-5462-4003-9613-CAEFF32DA5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060245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429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B849C8-BF51-4B58-956E-2FCAF05F178B}"/>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53663B73-BCFB-4196-A49B-5BA3EEDEED0F}"/>
              </a:ext>
            </a:extLst>
          </p:cNvPr>
          <p:cNvSpPr/>
          <p:nvPr userDrawn="1"/>
        </p:nvSpPr>
        <p:spPr>
          <a:xfrm>
            <a:off x="0" y="45719"/>
            <a:ext cx="12192000" cy="1054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ectangle 7">
            <a:extLst>
              <a:ext uri="{FF2B5EF4-FFF2-40B4-BE49-F238E27FC236}">
                <a16:creationId xmlns:a16="http://schemas.microsoft.com/office/drawing/2014/main" id="{B1A8C4D2-CB26-450C-A787-FD8764A66B2D}"/>
              </a:ext>
            </a:extLst>
          </p:cNvPr>
          <p:cNvSpPr/>
          <p:nvPr userDrawn="1"/>
        </p:nvSpPr>
        <p:spPr>
          <a:xfrm>
            <a:off x="0" y="0"/>
            <a:ext cx="12192000" cy="45719"/>
          </a:xfrm>
          <a:prstGeom prst="rect">
            <a:avLst/>
          </a:prstGeom>
          <a:solidFill>
            <a:srgbClr val="7EC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 name="Title 1">
            <a:extLst>
              <a:ext uri="{FF2B5EF4-FFF2-40B4-BE49-F238E27FC236}">
                <a16:creationId xmlns:a16="http://schemas.microsoft.com/office/drawing/2014/main" id="{89A6D8F1-9D0D-4FD9-A742-BDC6A3A70B30}"/>
              </a:ext>
            </a:extLst>
          </p:cNvPr>
          <p:cNvSpPr>
            <a:spLocks noGrp="1"/>
          </p:cNvSpPr>
          <p:nvPr>
            <p:ph type="title"/>
          </p:nvPr>
        </p:nvSpPr>
        <p:spPr>
          <a:xfrm>
            <a:off x="533400" y="45719"/>
            <a:ext cx="6583017" cy="1030607"/>
          </a:xfrm>
        </p:spPr>
        <p:txBody>
          <a:bodyPr>
            <a:noAutofit/>
          </a:bodyPr>
          <a:lstStyle>
            <a:lvl1pPr algn="l">
              <a:defRPr sz="3600" b="1">
                <a:solidFill>
                  <a:schemeClr val="tx1">
                    <a:lumMod val="85000"/>
                    <a:lumOff val="15000"/>
                  </a:schemeClr>
                </a:solidFill>
                <a:latin typeface="Raleway ExtraBold" panose="020B0903030101060003" pitchFamily="34" charset="0"/>
              </a:defRPr>
            </a:lvl1pPr>
          </a:lstStyle>
          <a:p>
            <a:r>
              <a:rPr lang="en-US" dirty="0"/>
              <a:t>Click to edit Master title style</a:t>
            </a:r>
          </a:p>
        </p:txBody>
      </p:sp>
      <p:sp>
        <p:nvSpPr>
          <p:cNvPr id="9" name="Title 1">
            <a:extLst>
              <a:ext uri="{FF2B5EF4-FFF2-40B4-BE49-F238E27FC236}">
                <a16:creationId xmlns:a16="http://schemas.microsoft.com/office/drawing/2014/main" id="{96E25605-DBE5-45C7-B30B-4363AF4BB593}"/>
              </a:ext>
            </a:extLst>
          </p:cNvPr>
          <p:cNvSpPr txBox="1">
            <a:spLocks/>
          </p:cNvSpPr>
          <p:nvPr userDrawn="1"/>
        </p:nvSpPr>
        <p:spPr>
          <a:xfrm>
            <a:off x="7513982" y="56834"/>
            <a:ext cx="3922643" cy="10306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lumMod val="85000"/>
                    <a:lumOff val="15000"/>
                  </a:schemeClr>
                </a:solidFill>
                <a:latin typeface="Raleway SemiBold" panose="020B0703030101060003" pitchFamily="34" charset="0"/>
                <a:ea typeface="+mj-ea"/>
                <a:cs typeface="+mj-cs"/>
              </a:defRPr>
            </a:lvl1pPr>
          </a:lstStyle>
          <a:p>
            <a:endParaRPr lang="en-US" dirty="0">
              <a:latin typeface="Raleway" panose="020B0503030101060003" pitchFamily="34" charset="0"/>
            </a:endParaRPr>
          </a:p>
        </p:txBody>
      </p:sp>
      <p:sp>
        <p:nvSpPr>
          <p:cNvPr id="4" name="TextBox 3">
            <a:extLst>
              <a:ext uri="{FF2B5EF4-FFF2-40B4-BE49-F238E27FC236}">
                <a16:creationId xmlns:a16="http://schemas.microsoft.com/office/drawing/2014/main" id="{07908F03-97C5-48EB-8DB6-E4619C214DAD}"/>
              </a:ext>
            </a:extLst>
          </p:cNvPr>
          <p:cNvSpPr txBox="1"/>
          <p:nvPr userDrawn="1"/>
        </p:nvSpPr>
        <p:spPr>
          <a:xfrm>
            <a:off x="126331" y="6488668"/>
            <a:ext cx="1410964" cy="276999"/>
          </a:xfrm>
          <a:prstGeom prst="rect">
            <a:avLst/>
          </a:prstGeom>
          <a:noFill/>
        </p:spPr>
        <p:txBody>
          <a:bodyPr wrap="none" rtlCol="0">
            <a:spAutoFit/>
          </a:bodyPr>
          <a:lstStyle/>
          <a:p>
            <a:r>
              <a:rPr lang="en-US" sz="1200" dirty="0">
                <a:solidFill>
                  <a:schemeClr val="accent5">
                    <a:lumMod val="75000"/>
                  </a:schemeClr>
                </a:solidFill>
                <a:latin typeface="Raleway" panose="020B0503030101060003" pitchFamily="34" charset="0"/>
              </a:rPr>
              <a:t>@</a:t>
            </a:r>
            <a:r>
              <a:rPr lang="en-US" sz="1200" dirty="0" err="1">
                <a:solidFill>
                  <a:schemeClr val="accent5">
                    <a:lumMod val="75000"/>
                  </a:schemeClr>
                </a:solidFill>
                <a:latin typeface="Raleway" panose="020B0503030101060003" pitchFamily="34" charset="0"/>
              </a:rPr>
              <a:t>carlbergenhem</a:t>
            </a:r>
            <a:endParaRPr lang="en-US" sz="1200" dirty="0">
              <a:solidFill>
                <a:schemeClr val="accent5">
                  <a:lumMod val="75000"/>
                </a:schemeClr>
              </a:solidFill>
              <a:latin typeface="Raleway" panose="020B0503030101060003" pitchFamily="34" charset="0"/>
            </a:endParaRPr>
          </a:p>
        </p:txBody>
      </p:sp>
      <p:sp>
        <p:nvSpPr>
          <p:cNvPr id="11" name="TextBox 10">
            <a:extLst>
              <a:ext uri="{FF2B5EF4-FFF2-40B4-BE49-F238E27FC236}">
                <a16:creationId xmlns:a16="http://schemas.microsoft.com/office/drawing/2014/main" id="{E39C9362-5DEB-46F8-A4D7-8851041F96AF}"/>
              </a:ext>
            </a:extLst>
          </p:cNvPr>
          <p:cNvSpPr txBox="1"/>
          <p:nvPr userDrawn="1"/>
        </p:nvSpPr>
        <p:spPr>
          <a:xfrm>
            <a:off x="10704092" y="6488668"/>
            <a:ext cx="1487908" cy="276999"/>
          </a:xfrm>
          <a:prstGeom prst="rect">
            <a:avLst/>
          </a:prstGeom>
          <a:noFill/>
        </p:spPr>
        <p:txBody>
          <a:bodyPr wrap="none" rtlCol="0">
            <a:spAutoFit/>
          </a:bodyPr>
          <a:lstStyle/>
          <a:p>
            <a:r>
              <a:rPr lang="en-US" sz="1200" dirty="0" err="1">
                <a:solidFill>
                  <a:schemeClr val="bg1">
                    <a:lumMod val="65000"/>
                  </a:schemeClr>
                </a:solidFill>
                <a:latin typeface="Raleway" panose="020B0503030101060003" pitchFamily="34" charset="0"/>
              </a:rPr>
              <a:t>jsMobileConf</a:t>
            </a:r>
            <a:r>
              <a:rPr lang="en-US" sz="1200" dirty="0">
                <a:solidFill>
                  <a:schemeClr val="bg1">
                    <a:lumMod val="65000"/>
                  </a:schemeClr>
                </a:solidFill>
                <a:latin typeface="Raleway" panose="020B0503030101060003" pitchFamily="34" charset="0"/>
              </a:rPr>
              <a:t> 2019</a:t>
            </a:r>
          </a:p>
        </p:txBody>
      </p:sp>
    </p:spTree>
    <p:extLst>
      <p:ext uri="{BB962C8B-B14F-4D97-AF65-F5344CB8AC3E}">
        <p14:creationId xmlns:p14="http://schemas.microsoft.com/office/powerpoint/2010/main" val="2479965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B849C8-BF51-4B58-956E-2FCAF05F1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53663B73-BCFB-4196-A49B-5BA3EEDEED0F}"/>
              </a:ext>
            </a:extLst>
          </p:cNvPr>
          <p:cNvSpPr/>
          <p:nvPr userDrawn="1"/>
        </p:nvSpPr>
        <p:spPr>
          <a:xfrm>
            <a:off x="0" y="45719"/>
            <a:ext cx="12192000" cy="1054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Rectangle 7">
            <a:extLst>
              <a:ext uri="{FF2B5EF4-FFF2-40B4-BE49-F238E27FC236}">
                <a16:creationId xmlns:a16="http://schemas.microsoft.com/office/drawing/2014/main" id="{B1A8C4D2-CB26-450C-A787-FD8764A66B2D}"/>
              </a:ext>
            </a:extLst>
          </p:cNvPr>
          <p:cNvSpPr/>
          <p:nvPr userDrawn="1"/>
        </p:nvSpPr>
        <p:spPr>
          <a:xfrm>
            <a:off x="0" y="0"/>
            <a:ext cx="12192000" cy="45719"/>
          </a:xfrm>
          <a:prstGeom prst="rect">
            <a:avLst/>
          </a:prstGeom>
          <a:solidFill>
            <a:srgbClr val="7EC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2" name="Title 1">
            <a:extLst>
              <a:ext uri="{FF2B5EF4-FFF2-40B4-BE49-F238E27FC236}">
                <a16:creationId xmlns:a16="http://schemas.microsoft.com/office/drawing/2014/main" id="{89A6D8F1-9D0D-4FD9-A742-BDC6A3A70B30}"/>
              </a:ext>
            </a:extLst>
          </p:cNvPr>
          <p:cNvSpPr>
            <a:spLocks noGrp="1"/>
          </p:cNvSpPr>
          <p:nvPr>
            <p:ph type="title"/>
          </p:nvPr>
        </p:nvSpPr>
        <p:spPr>
          <a:xfrm>
            <a:off x="533400" y="45719"/>
            <a:ext cx="6583017" cy="1030607"/>
          </a:xfrm>
        </p:spPr>
        <p:txBody>
          <a:bodyPr>
            <a:noAutofit/>
          </a:bodyPr>
          <a:lstStyle>
            <a:lvl1pPr algn="l">
              <a:defRPr sz="3600" b="1">
                <a:solidFill>
                  <a:schemeClr val="tx1">
                    <a:lumMod val="85000"/>
                    <a:lumOff val="15000"/>
                  </a:schemeClr>
                </a:solidFill>
                <a:latin typeface="Raleway ExtraBold" panose="020B0903030101060003" pitchFamily="34" charset="0"/>
              </a:defRPr>
            </a:lvl1pPr>
          </a:lstStyle>
          <a:p>
            <a:r>
              <a:rPr lang="en-US" dirty="0"/>
              <a:t>Click to edit Master title style</a:t>
            </a:r>
          </a:p>
        </p:txBody>
      </p:sp>
      <p:sp>
        <p:nvSpPr>
          <p:cNvPr id="9" name="Title 1">
            <a:extLst>
              <a:ext uri="{FF2B5EF4-FFF2-40B4-BE49-F238E27FC236}">
                <a16:creationId xmlns:a16="http://schemas.microsoft.com/office/drawing/2014/main" id="{96E25605-DBE5-45C7-B30B-4363AF4BB593}"/>
              </a:ext>
            </a:extLst>
          </p:cNvPr>
          <p:cNvSpPr txBox="1">
            <a:spLocks/>
          </p:cNvSpPr>
          <p:nvPr userDrawn="1"/>
        </p:nvSpPr>
        <p:spPr>
          <a:xfrm>
            <a:off x="7513982" y="56834"/>
            <a:ext cx="3922643" cy="10306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tx1">
                    <a:lumMod val="85000"/>
                    <a:lumOff val="15000"/>
                  </a:schemeClr>
                </a:solidFill>
                <a:latin typeface="Raleway SemiBold" panose="020B0703030101060003" pitchFamily="34" charset="0"/>
                <a:ea typeface="+mj-ea"/>
                <a:cs typeface="+mj-cs"/>
              </a:defRPr>
            </a:lvl1pPr>
          </a:lstStyle>
          <a:p>
            <a:endParaRPr lang="en-US" dirty="0">
              <a:latin typeface="Raleway" panose="020B0503030101060003" pitchFamily="34" charset="0"/>
            </a:endParaRPr>
          </a:p>
        </p:txBody>
      </p:sp>
      <p:sp>
        <p:nvSpPr>
          <p:cNvPr id="14" name="Text Placeholder 13">
            <a:extLst>
              <a:ext uri="{FF2B5EF4-FFF2-40B4-BE49-F238E27FC236}">
                <a16:creationId xmlns:a16="http://schemas.microsoft.com/office/drawing/2014/main" id="{83EAF989-8BA0-49F1-B212-044D47C4D44E}"/>
              </a:ext>
            </a:extLst>
          </p:cNvPr>
          <p:cNvSpPr>
            <a:spLocks noGrp="1"/>
          </p:cNvSpPr>
          <p:nvPr>
            <p:ph type="body" sz="quarter" idx="13"/>
          </p:nvPr>
        </p:nvSpPr>
        <p:spPr>
          <a:xfrm>
            <a:off x="7513638" y="45491"/>
            <a:ext cx="4678362" cy="1042988"/>
          </a:xfrm>
        </p:spPr>
        <p:txBody>
          <a:bodyPr anchor="ctr">
            <a:normAutofit/>
          </a:bodyPr>
          <a:lstStyle>
            <a:lvl1pPr marL="0" indent="0" algn="l">
              <a:buNone/>
              <a:defRPr sz="2800">
                <a:latin typeface="Raleway" panose="020B0503030101060003" pitchFamily="34" charset="0"/>
              </a:defRPr>
            </a:lvl1pPr>
            <a:lvl2pPr marL="457200" indent="0">
              <a:buNone/>
              <a:defRPr/>
            </a:lvl2pPr>
          </a:lstStyle>
          <a:p>
            <a:pPr lvl="0"/>
            <a:r>
              <a:rPr lang="en-US" dirty="0"/>
              <a:t>Click to edit Master text styles</a:t>
            </a:r>
          </a:p>
        </p:txBody>
      </p:sp>
      <p:sp>
        <p:nvSpPr>
          <p:cNvPr id="10" name="TextBox 9">
            <a:extLst>
              <a:ext uri="{FF2B5EF4-FFF2-40B4-BE49-F238E27FC236}">
                <a16:creationId xmlns:a16="http://schemas.microsoft.com/office/drawing/2014/main" id="{E8C65DFC-6016-4782-86F3-4C946DED8645}"/>
              </a:ext>
            </a:extLst>
          </p:cNvPr>
          <p:cNvSpPr txBox="1"/>
          <p:nvPr userDrawn="1"/>
        </p:nvSpPr>
        <p:spPr>
          <a:xfrm>
            <a:off x="126331" y="6488668"/>
            <a:ext cx="1410964" cy="276999"/>
          </a:xfrm>
          <a:prstGeom prst="rect">
            <a:avLst/>
          </a:prstGeom>
          <a:noFill/>
        </p:spPr>
        <p:txBody>
          <a:bodyPr wrap="none" rtlCol="0">
            <a:spAutoFit/>
          </a:bodyPr>
          <a:lstStyle/>
          <a:p>
            <a:r>
              <a:rPr lang="en-US" sz="1200" dirty="0">
                <a:solidFill>
                  <a:schemeClr val="accent5">
                    <a:lumMod val="75000"/>
                  </a:schemeClr>
                </a:solidFill>
                <a:latin typeface="Raleway" panose="020B0503030101060003" pitchFamily="34" charset="0"/>
              </a:rPr>
              <a:t>@</a:t>
            </a:r>
            <a:r>
              <a:rPr lang="en-US" sz="1200" dirty="0" err="1">
                <a:solidFill>
                  <a:schemeClr val="accent5">
                    <a:lumMod val="75000"/>
                  </a:schemeClr>
                </a:solidFill>
                <a:latin typeface="Raleway" panose="020B0503030101060003" pitchFamily="34" charset="0"/>
              </a:rPr>
              <a:t>carlbergenhem</a:t>
            </a:r>
            <a:endParaRPr lang="en-US" sz="1200" dirty="0">
              <a:solidFill>
                <a:schemeClr val="accent5">
                  <a:lumMod val="75000"/>
                </a:schemeClr>
              </a:solidFill>
              <a:latin typeface="Raleway" panose="020B0503030101060003" pitchFamily="34" charset="0"/>
            </a:endParaRPr>
          </a:p>
        </p:txBody>
      </p:sp>
      <p:sp>
        <p:nvSpPr>
          <p:cNvPr id="13" name="TextBox 12">
            <a:extLst>
              <a:ext uri="{FF2B5EF4-FFF2-40B4-BE49-F238E27FC236}">
                <a16:creationId xmlns:a16="http://schemas.microsoft.com/office/drawing/2014/main" id="{7729099F-428B-46C2-9AA3-3DCF77577C25}"/>
              </a:ext>
            </a:extLst>
          </p:cNvPr>
          <p:cNvSpPr txBox="1"/>
          <p:nvPr userDrawn="1"/>
        </p:nvSpPr>
        <p:spPr>
          <a:xfrm>
            <a:off x="10704092" y="6488668"/>
            <a:ext cx="1487908" cy="276999"/>
          </a:xfrm>
          <a:prstGeom prst="rect">
            <a:avLst/>
          </a:prstGeom>
          <a:noFill/>
        </p:spPr>
        <p:txBody>
          <a:bodyPr wrap="none" rtlCol="0">
            <a:spAutoFit/>
          </a:bodyPr>
          <a:lstStyle/>
          <a:p>
            <a:r>
              <a:rPr lang="en-US" sz="1200" dirty="0" err="1">
                <a:solidFill>
                  <a:schemeClr val="bg1">
                    <a:lumMod val="65000"/>
                  </a:schemeClr>
                </a:solidFill>
                <a:latin typeface="Raleway" panose="020B0503030101060003" pitchFamily="34" charset="0"/>
              </a:rPr>
              <a:t>jsMobileConf</a:t>
            </a:r>
            <a:r>
              <a:rPr lang="en-US" sz="1200" dirty="0">
                <a:solidFill>
                  <a:schemeClr val="bg1">
                    <a:lumMod val="65000"/>
                  </a:schemeClr>
                </a:solidFill>
                <a:latin typeface="Raleway" panose="020B0503030101060003" pitchFamily="34" charset="0"/>
              </a:rPr>
              <a:t> 2019</a:t>
            </a:r>
          </a:p>
        </p:txBody>
      </p:sp>
    </p:spTree>
    <p:extLst>
      <p:ext uri="{BB962C8B-B14F-4D97-AF65-F5344CB8AC3E}">
        <p14:creationId xmlns:p14="http://schemas.microsoft.com/office/powerpoint/2010/main" val="2526554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7ECEA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31D4B-232F-4039-9C6D-9D2A49DBED26}"/>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4A4EA088-C99C-4818-97F6-F71CA84ABD79}"/>
              </a:ext>
            </a:extLst>
          </p:cNvPr>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0145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A8B4B-349A-47A1-BCEB-935BAEB6EB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2C9ED7-CFCA-476B-9DE8-20F166C136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8FC9ED6-245D-4F9C-B0AB-2CDAC947B877}"/>
              </a:ext>
            </a:extLst>
          </p:cNvPr>
          <p:cNvSpPr/>
          <p:nvPr userDrawn="1"/>
        </p:nvSpPr>
        <p:spPr>
          <a:xfrm>
            <a:off x="0" y="45719"/>
            <a:ext cx="12192000" cy="1054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4DF10B11-430B-4D31-9AB0-E5D1825167E3}"/>
              </a:ext>
            </a:extLst>
          </p:cNvPr>
          <p:cNvSpPr/>
          <p:nvPr userDrawn="1"/>
        </p:nvSpPr>
        <p:spPr>
          <a:xfrm>
            <a:off x="0" y="0"/>
            <a:ext cx="12192000" cy="45719"/>
          </a:xfrm>
          <a:prstGeom prst="rect">
            <a:avLst/>
          </a:prstGeom>
          <a:solidFill>
            <a:srgbClr val="7EC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Title 1">
            <a:extLst>
              <a:ext uri="{FF2B5EF4-FFF2-40B4-BE49-F238E27FC236}">
                <a16:creationId xmlns:a16="http://schemas.microsoft.com/office/drawing/2014/main" id="{C55D7CF8-E353-4781-A3BE-D62FD44CBA16}"/>
              </a:ext>
            </a:extLst>
          </p:cNvPr>
          <p:cNvSpPr>
            <a:spLocks noGrp="1"/>
          </p:cNvSpPr>
          <p:nvPr>
            <p:ph type="title"/>
          </p:nvPr>
        </p:nvSpPr>
        <p:spPr>
          <a:xfrm>
            <a:off x="533400" y="45719"/>
            <a:ext cx="6583017" cy="1030607"/>
          </a:xfrm>
        </p:spPr>
        <p:txBody>
          <a:bodyPr>
            <a:noAutofit/>
          </a:bodyPr>
          <a:lstStyle>
            <a:lvl1pPr algn="l">
              <a:defRPr sz="3600" b="1">
                <a:solidFill>
                  <a:schemeClr val="tx1">
                    <a:lumMod val="85000"/>
                    <a:lumOff val="15000"/>
                  </a:schemeClr>
                </a:solidFill>
                <a:latin typeface="Raleway ExtraBold" panose="020B0903030101060003" pitchFamily="34" charset="0"/>
              </a:defRPr>
            </a:lvl1pPr>
          </a:lstStyle>
          <a:p>
            <a:r>
              <a:rPr lang="en-US" dirty="0"/>
              <a:t>Click to edit Master title style</a:t>
            </a:r>
          </a:p>
        </p:txBody>
      </p:sp>
      <p:sp>
        <p:nvSpPr>
          <p:cNvPr id="7" name="TextBox 6">
            <a:extLst>
              <a:ext uri="{FF2B5EF4-FFF2-40B4-BE49-F238E27FC236}">
                <a16:creationId xmlns:a16="http://schemas.microsoft.com/office/drawing/2014/main" id="{4C24D79E-A7C3-4BF2-B07B-626BD3E35A49}"/>
              </a:ext>
            </a:extLst>
          </p:cNvPr>
          <p:cNvSpPr txBox="1"/>
          <p:nvPr userDrawn="1"/>
        </p:nvSpPr>
        <p:spPr>
          <a:xfrm>
            <a:off x="126331" y="6488668"/>
            <a:ext cx="1410964" cy="276999"/>
          </a:xfrm>
          <a:prstGeom prst="rect">
            <a:avLst/>
          </a:prstGeom>
          <a:noFill/>
        </p:spPr>
        <p:txBody>
          <a:bodyPr wrap="none" rtlCol="0">
            <a:spAutoFit/>
          </a:bodyPr>
          <a:lstStyle/>
          <a:p>
            <a:r>
              <a:rPr lang="en-US" sz="1200" dirty="0">
                <a:solidFill>
                  <a:schemeClr val="accent5">
                    <a:lumMod val="75000"/>
                  </a:schemeClr>
                </a:solidFill>
                <a:latin typeface="Raleway" panose="020B0503030101060003" pitchFamily="34" charset="0"/>
              </a:rPr>
              <a:t>@</a:t>
            </a:r>
            <a:r>
              <a:rPr lang="en-US" sz="1200" dirty="0" err="1">
                <a:solidFill>
                  <a:schemeClr val="accent5">
                    <a:lumMod val="75000"/>
                  </a:schemeClr>
                </a:solidFill>
                <a:latin typeface="Raleway" panose="020B0503030101060003" pitchFamily="34" charset="0"/>
              </a:rPr>
              <a:t>carlbergenhem</a:t>
            </a:r>
            <a:endParaRPr lang="en-US" sz="1200" dirty="0">
              <a:solidFill>
                <a:schemeClr val="accent5">
                  <a:lumMod val="75000"/>
                </a:schemeClr>
              </a:solidFill>
              <a:latin typeface="Raleway" panose="020B0503030101060003" pitchFamily="34" charset="0"/>
            </a:endParaRPr>
          </a:p>
        </p:txBody>
      </p:sp>
      <p:sp>
        <p:nvSpPr>
          <p:cNvPr id="12" name="TextBox 11">
            <a:extLst>
              <a:ext uri="{FF2B5EF4-FFF2-40B4-BE49-F238E27FC236}">
                <a16:creationId xmlns:a16="http://schemas.microsoft.com/office/drawing/2014/main" id="{F7A41708-7C7E-453A-A495-00F2905DBA04}"/>
              </a:ext>
            </a:extLst>
          </p:cNvPr>
          <p:cNvSpPr txBox="1"/>
          <p:nvPr userDrawn="1"/>
        </p:nvSpPr>
        <p:spPr>
          <a:xfrm>
            <a:off x="10704092" y="6488668"/>
            <a:ext cx="1487908" cy="276999"/>
          </a:xfrm>
          <a:prstGeom prst="rect">
            <a:avLst/>
          </a:prstGeom>
          <a:noFill/>
        </p:spPr>
        <p:txBody>
          <a:bodyPr wrap="none" rtlCol="0">
            <a:spAutoFit/>
          </a:bodyPr>
          <a:lstStyle/>
          <a:p>
            <a:r>
              <a:rPr lang="en-US" sz="1200" dirty="0" err="1">
                <a:solidFill>
                  <a:schemeClr val="bg1">
                    <a:lumMod val="65000"/>
                  </a:schemeClr>
                </a:solidFill>
                <a:latin typeface="Raleway" panose="020B0503030101060003" pitchFamily="34" charset="0"/>
              </a:rPr>
              <a:t>jsMobileConf</a:t>
            </a:r>
            <a:r>
              <a:rPr lang="en-US" sz="1200" dirty="0">
                <a:solidFill>
                  <a:schemeClr val="bg1">
                    <a:lumMod val="65000"/>
                  </a:schemeClr>
                </a:solidFill>
                <a:latin typeface="Raleway" panose="020B0503030101060003" pitchFamily="34" charset="0"/>
              </a:rPr>
              <a:t> 2019</a:t>
            </a:r>
          </a:p>
        </p:txBody>
      </p:sp>
    </p:spTree>
    <p:extLst>
      <p:ext uri="{BB962C8B-B14F-4D97-AF65-F5344CB8AC3E}">
        <p14:creationId xmlns:p14="http://schemas.microsoft.com/office/powerpoint/2010/main" val="1356435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and Subtit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3A8B4B-349A-47A1-BCEB-935BAEB6EB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2C9ED7-CFCA-476B-9DE8-20F166C136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B8FC9ED6-245D-4F9C-B0AB-2CDAC947B877}"/>
              </a:ext>
            </a:extLst>
          </p:cNvPr>
          <p:cNvSpPr/>
          <p:nvPr userDrawn="1"/>
        </p:nvSpPr>
        <p:spPr>
          <a:xfrm>
            <a:off x="0" y="45719"/>
            <a:ext cx="12192000" cy="1054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4DF10B11-430B-4D31-9AB0-E5D1825167E3}"/>
              </a:ext>
            </a:extLst>
          </p:cNvPr>
          <p:cNvSpPr/>
          <p:nvPr userDrawn="1"/>
        </p:nvSpPr>
        <p:spPr>
          <a:xfrm>
            <a:off x="0" y="0"/>
            <a:ext cx="12192000" cy="45719"/>
          </a:xfrm>
          <a:prstGeom prst="rect">
            <a:avLst/>
          </a:prstGeom>
          <a:solidFill>
            <a:srgbClr val="7EC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1" name="Title 1">
            <a:extLst>
              <a:ext uri="{FF2B5EF4-FFF2-40B4-BE49-F238E27FC236}">
                <a16:creationId xmlns:a16="http://schemas.microsoft.com/office/drawing/2014/main" id="{0772526E-61C1-407B-95DA-CE5D162316F4}"/>
              </a:ext>
            </a:extLst>
          </p:cNvPr>
          <p:cNvSpPr>
            <a:spLocks noGrp="1"/>
          </p:cNvSpPr>
          <p:nvPr>
            <p:ph type="title"/>
          </p:nvPr>
        </p:nvSpPr>
        <p:spPr>
          <a:xfrm>
            <a:off x="533400" y="45719"/>
            <a:ext cx="6583017" cy="1030607"/>
          </a:xfrm>
        </p:spPr>
        <p:txBody>
          <a:bodyPr>
            <a:noAutofit/>
          </a:bodyPr>
          <a:lstStyle>
            <a:lvl1pPr algn="l">
              <a:defRPr sz="3600" b="1">
                <a:solidFill>
                  <a:schemeClr val="tx1">
                    <a:lumMod val="85000"/>
                    <a:lumOff val="15000"/>
                  </a:schemeClr>
                </a:solidFill>
                <a:latin typeface="Raleway ExtraBold" panose="020B0903030101060003" pitchFamily="34" charset="0"/>
              </a:defRPr>
            </a:lvl1pPr>
          </a:lstStyle>
          <a:p>
            <a:r>
              <a:rPr lang="en-US" dirty="0"/>
              <a:t>Click to edit Master title style</a:t>
            </a:r>
          </a:p>
        </p:txBody>
      </p:sp>
      <p:sp>
        <p:nvSpPr>
          <p:cNvPr id="12" name="Text Placeholder 13">
            <a:extLst>
              <a:ext uri="{FF2B5EF4-FFF2-40B4-BE49-F238E27FC236}">
                <a16:creationId xmlns:a16="http://schemas.microsoft.com/office/drawing/2014/main" id="{68343FAF-C2EA-4C0A-B636-4B377B2030ED}"/>
              </a:ext>
            </a:extLst>
          </p:cNvPr>
          <p:cNvSpPr>
            <a:spLocks noGrp="1"/>
          </p:cNvSpPr>
          <p:nvPr>
            <p:ph type="body" sz="quarter" idx="13"/>
          </p:nvPr>
        </p:nvSpPr>
        <p:spPr>
          <a:xfrm>
            <a:off x="7513638" y="45491"/>
            <a:ext cx="4678362" cy="1042988"/>
          </a:xfrm>
        </p:spPr>
        <p:txBody>
          <a:bodyPr anchor="ctr">
            <a:normAutofit/>
          </a:bodyPr>
          <a:lstStyle>
            <a:lvl1pPr marL="0" indent="0" algn="l">
              <a:buNone/>
              <a:defRPr sz="2800">
                <a:latin typeface="Raleway" panose="020B0503030101060003" pitchFamily="34" charset="0"/>
              </a:defRPr>
            </a:lvl1pPr>
            <a:lvl2pPr marL="457200" indent="0">
              <a:buNone/>
              <a:defRPr/>
            </a:lvl2pPr>
          </a:lstStyle>
          <a:p>
            <a:pPr lvl="0"/>
            <a:r>
              <a:rPr lang="en-US" dirty="0"/>
              <a:t>Click to edit Master text styles</a:t>
            </a:r>
          </a:p>
        </p:txBody>
      </p:sp>
      <p:sp>
        <p:nvSpPr>
          <p:cNvPr id="10" name="TextBox 9">
            <a:extLst>
              <a:ext uri="{FF2B5EF4-FFF2-40B4-BE49-F238E27FC236}">
                <a16:creationId xmlns:a16="http://schemas.microsoft.com/office/drawing/2014/main" id="{1A0FCE7C-928A-47CE-818C-4890B9F95415}"/>
              </a:ext>
            </a:extLst>
          </p:cNvPr>
          <p:cNvSpPr txBox="1"/>
          <p:nvPr userDrawn="1"/>
        </p:nvSpPr>
        <p:spPr>
          <a:xfrm>
            <a:off x="126331" y="6488668"/>
            <a:ext cx="1410964" cy="276999"/>
          </a:xfrm>
          <a:prstGeom prst="rect">
            <a:avLst/>
          </a:prstGeom>
          <a:noFill/>
        </p:spPr>
        <p:txBody>
          <a:bodyPr wrap="none" rtlCol="0">
            <a:spAutoFit/>
          </a:bodyPr>
          <a:lstStyle/>
          <a:p>
            <a:r>
              <a:rPr lang="en-US" sz="1200" dirty="0">
                <a:solidFill>
                  <a:schemeClr val="accent5">
                    <a:lumMod val="75000"/>
                  </a:schemeClr>
                </a:solidFill>
                <a:latin typeface="Raleway" panose="020B0503030101060003" pitchFamily="34" charset="0"/>
              </a:rPr>
              <a:t>@</a:t>
            </a:r>
            <a:r>
              <a:rPr lang="en-US" sz="1200" dirty="0" err="1">
                <a:solidFill>
                  <a:schemeClr val="accent5">
                    <a:lumMod val="75000"/>
                  </a:schemeClr>
                </a:solidFill>
                <a:latin typeface="Raleway" panose="020B0503030101060003" pitchFamily="34" charset="0"/>
              </a:rPr>
              <a:t>carlbergenhem</a:t>
            </a:r>
            <a:endParaRPr lang="en-US" sz="1200" dirty="0">
              <a:solidFill>
                <a:schemeClr val="accent5">
                  <a:lumMod val="75000"/>
                </a:schemeClr>
              </a:solidFill>
              <a:latin typeface="Raleway" panose="020B0503030101060003" pitchFamily="34" charset="0"/>
            </a:endParaRPr>
          </a:p>
        </p:txBody>
      </p:sp>
      <p:sp>
        <p:nvSpPr>
          <p:cNvPr id="14" name="TextBox 13">
            <a:extLst>
              <a:ext uri="{FF2B5EF4-FFF2-40B4-BE49-F238E27FC236}">
                <a16:creationId xmlns:a16="http://schemas.microsoft.com/office/drawing/2014/main" id="{36B1F603-F8A1-4F1D-AD73-04717F56C902}"/>
              </a:ext>
            </a:extLst>
          </p:cNvPr>
          <p:cNvSpPr txBox="1"/>
          <p:nvPr userDrawn="1"/>
        </p:nvSpPr>
        <p:spPr>
          <a:xfrm>
            <a:off x="10704092" y="6488668"/>
            <a:ext cx="1487908" cy="276999"/>
          </a:xfrm>
          <a:prstGeom prst="rect">
            <a:avLst/>
          </a:prstGeom>
          <a:noFill/>
        </p:spPr>
        <p:txBody>
          <a:bodyPr wrap="none" rtlCol="0">
            <a:spAutoFit/>
          </a:bodyPr>
          <a:lstStyle/>
          <a:p>
            <a:r>
              <a:rPr lang="en-US" sz="1200" dirty="0" err="1">
                <a:solidFill>
                  <a:schemeClr val="bg1">
                    <a:lumMod val="65000"/>
                  </a:schemeClr>
                </a:solidFill>
                <a:latin typeface="Raleway" panose="020B0503030101060003" pitchFamily="34" charset="0"/>
              </a:rPr>
              <a:t>jsMobileConf</a:t>
            </a:r>
            <a:r>
              <a:rPr lang="en-US" sz="1200" dirty="0">
                <a:solidFill>
                  <a:schemeClr val="bg1">
                    <a:lumMod val="65000"/>
                  </a:schemeClr>
                </a:solidFill>
                <a:latin typeface="Raleway" panose="020B0503030101060003" pitchFamily="34" charset="0"/>
              </a:rPr>
              <a:t> 2019</a:t>
            </a:r>
          </a:p>
        </p:txBody>
      </p:sp>
    </p:spTree>
    <p:extLst>
      <p:ext uri="{BB962C8B-B14F-4D97-AF65-F5344CB8AC3E}">
        <p14:creationId xmlns:p14="http://schemas.microsoft.com/office/powerpoint/2010/main" val="322506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080A7B-D822-44E8-9CC0-6A152B9CF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F8C3AF-761A-4617-BF05-6FEA576C19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2B23BF-D9C2-42A8-AB9B-F84383688A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3E79EA-47C6-44AD-A18A-0C484770CF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0980408-7252-4A2C-8DF4-A6F702E2C807}"/>
              </a:ext>
            </a:extLst>
          </p:cNvPr>
          <p:cNvSpPr/>
          <p:nvPr userDrawn="1"/>
        </p:nvSpPr>
        <p:spPr>
          <a:xfrm>
            <a:off x="0" y="45719"/>
            <a:ext cx="12192000" cy="1054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A7E01A30-08F5-4BBA-924D-F8883E8C00F9}"/>
              </a:ext>
            </a:extLst>
          </p:cNvPr>
          <p:cNvSpPr/>
          <p:nvPr userDrawn="1"/>
        </p:nvSpPr>
        <p:spPr>
          <a:xfrm>
            <a:off x="0" y="0"/>
            <a:ext cx="12192000" cy="45719"/>
          </a:xfrm>
          <a:prstGeom prst="rect">
            <a:avLst/>
          </a:prstGeom>
          <a:solidFill>
            <a:srgbClr val="7EC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Title 1">
            <a:extLst>
              <a:ext uri="{FF2B5EF4-FFF2-40B4-BE49-F238E27FC236}">
                <a16:creationId xmlns:a16="http://schemas.microsoft.com/office/drawing/2014/main" id="{59F0E82A-0043-4FC6-A55D-AD7EFB85AC24}"/>
              </a:ext>
            </a:extLst>
          </p:cNvPr>
          <p:cNvSpPr>
            <a:spLocks noGrp="1"/>
          </p:cNvSpPr>
          <p:nvPr>
            <p:ph type="title"/>
          </p:nvPr>
        </p:nvSpPr>
        <p:spPr>
          <a:xfrm>
            <a:off x="533400" y="45719"/>
            <a:ext cx="6583017" cy="1030607"/>
          </a:xfrm>
        </p:spPr>
        <p:txBody>
          <a:bodyPr>
            <a:noAutofit/>
          </a:bodyPr>
          <a:lstStyle>
            <a:lvl1pPr algn="l">
              <a:defRPr sz="3600" b="1">
                <a:solidFill>
                  <a:schemeClr val="tx1">
                    <a:lumMod val="85000"/>
                    <a:lumOff val="15000"/>
                  </a:schemeClr>
                </a:solidFill>
                <a:latin typeface="Raleway ExtraBold" panose="020B0903030101060003" pitchFamily="34" charset="0"/>
              </a:defRPr>
            </a:lvl1pPr>
          </a:lstStyle>
          <a:p>
            <a:r>
              <a:rPr lang="en-US" dirty="0"/>
              <a:t>Click to edit Master title style</a:t>
            </a:r>
          </a:p>
        </p:txBody>
      </p:sp>
      <p:sp>
        <p:nvSpPr>
          <p:cNvPr id="9" name="TextBox 8">
            <a:extLst>
              <a:ext uri="{FF2B5EF4-FFF2-40B4-BE49-F238E27FC236}">
                <a16:creationId xmlns:a16="http://schemas.microsoft.com/office/drawing/2014/main" id="{E91FED11-77DD-4FCD-AA33-2672A88455BC}"/>
              </a:ext>
            </a:extLst>
          </p:cNvPr>
          <p:cNvSpPr txBox="1"/>
          <p:nvPr userDrawn="1"/>
        </p:nvSpPr>
        <p:spPr>
          <a:xfrm>
            <a:off x="126331" y="6488668"/>
            <a:ext cx="1410964" cy="276999"/>
          </a:xfrm>
          <a:prstGeom prst="rect">
            <a:avLst/>
          </a:prstGeom>
          <a:noFill/>
        </p:spPr>
        <p:txBody>
          <a:bodyPr wrap="none" rtlCol="0">
            <a:spAutoFit/>
          </a:bodyPr>
          <a:lstStyle/>
          <a:p>
            <a:r>
              <a:rPr lang="en-US" sz="1200" dirty="0">
                <a:solidFill>
                  <a:schemeClr val="accent5">
                    <a:lumMod val="75000"/>
                  </a:schemeClr>
                </a:solidFill>
                <a:latin typeface="Raleway" panose="020B0503030101060003" pitchFamily="34" charset="0"/>
              </a:rPr>
              <a:t>@</a:t>
            </a:r>
            <a:r>
              <a:rPr lang="en-US" sz="1200" dirty="0" err="1">
                <a:solidFill>
                  <a:schemeClr val="accent5">
                    <a:lumMod val="75000"/>
                  </a:schemeClr>
                </a:solidFill>
                <a:latin typeface="Raleway" panose="020B0503030101060003" pitchFamily="34" charset="0"/>
              </a:rPr>
              <a:t>carlbergenhem</a:t>
            </a:r>
            <a:endParaRPr lang="en-US" sz="1200" dirty="0">
              <a:solidFill>
                <a:schemeClr val="accent5">
                  <a:lumMod val="75000"/>
                </a:schemeClr>
              </a:solidFill>
              <a:latin typeface="Raleway" panose="020B0503030101060003" pitchFamily="34" charset="0"/>
            </a:endParaRPr>
          </a:p>
        </p:txBody>
      </p:sp>
      <p:sp>
        <p:nvSpPr>
          <p:cNvPr id="15" name="TextBox 14">
            <a:extLst>
              <a:ext uri="{FF2B5EF4-FFF2-40B4-BE49-F238E27FC236}">
                <a16:creationId xmlns:a16="http://schemas.microsoft.com/office/drawing/2014/main" id="{6FBCC155-343A-4F8E-93EB-CE4B68E32161}"/>
              </a:ext>
            </a:extLst>
          </p:cNvPr>
          <p:cNvSpPr txBox="1"/>
          <p:nvPr userDrawn="1"/>
        </p:nvSpPr>
        <p:spPr>
          <a:xfrm>
            <a:off x="10704092" y="6488668"/>
            <a:ext cx="1487908" cy="276999"/>
          </a:xfrm>
          <a:prstGeom prst="rect">
            <a:avLst/>
          </a:prstGeom>
          <a:noFill/>
        </p:spPr>
        <p:txBody>
          <a:bodyPr wrap="none" rtlCol="0">
            <a:spAutoFit/>
          </a:bodyPr>
          <a:lstStyle/>
          <a:p>
            <a:r>
              <a:rPr lang="en-US" sz="1200" dirty="0" err="1">
                <a:solidFill>
                  <a:schemeClr val="bg1">
                    <a:lumMod val="65000"/>
                  </a:schemeClr>
                </a:solidFill>
                <a:latin typeface="Raleway" panose="020B0503030101060003" pitchFamily="34" charset="0"/>
              </a:rPr>
              <a:t>jsMobileConf</a:t>
            </a:r>
            <a:r>
              <a:rPr lang="en-US" sz="1200" dirty="0">
                <a:solidFill>
                  <a:schemeClr val="bg1">
                    <a:lumMod val="65000"/>
                  </a:schemeClr>
                </a:solidFill>
                <a:latin typeface="Raleway" panose="020B0503030101060003" pitchFamily="34" charset="0"/>
              </a:rPr>
              <a:t> 2019</a:t>
            </a:r>
          </a:p>
        </p:txBody>
      </p:sp>
    </p:spTree>
    <p:extLst>
      <p:ext uri="{BB962C8B-B14F-4D97-AF65-F5344CB8AC3E}">
        <p14:creationId xmlns:p14="http://schemas.microsoft.com/office/powerpoint/2010/main" val="2088548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and Subtitl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3D82B2-15AB-4DB5-A2D0-EAD6B4E49BB0}"/>
              </a:ext>
            </a:extLst>
          </p:cNvPr>
          <p:cNvSpPr/>
          <p:nvPr userDrawn="1"/>
        </p:nvSpPr>
        <p:spPr>
          <a:xfrm>
            <a:off x="6172200" y="1681163"/>
            <a:ext cx="5183187" cy="8239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a:extLst>
              <a:ext uri="{FF2B5EF4-FFF2-40B4-BE49-F238E27FC236}">
                <a16:creationId xmlns:a16="http://schemas.microsoft.com/office/drawing/2014/main" id="{E0EA00D0-8556-4AAC-B23E-D1DCC15CBB91}"/>
              </a:ext>
            </a:extLst>
          </p:cNvPr>
          <p:cNvSpPr/>
          <p:nvPr userDrawn="1"/>
        </p:nvSpPr>
        <p:spPr>
          <a:xfrm>
            <a:off x="836612" y="1681164"/>
            <a:ext cx="5183187" cy="8239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 Placeholder 2">
            <a:extLst>
              <a:ext uri="{FF2B5EF4-FFF2-40B4-BE49-F238E27FC236}">
                <a16:creationId xmlns:a16="http://schemas.microsoft.com/office/drawing/2014/main" id="{72080A7B-D822-44E8-9CC0-6A152B9CF032}"/>
              </a:ext>
            </a:extLst>
          </p:cNvPr>
          <p:cNvSpPr>
            <a:spLocks noGrp="1"/>
          </p:cNvSpPr>
          <p:nvPr>
            <p:ph type="body" idx="1"/>
          </p:nvPr>
        </p:nvSpPr>
        <p:spPr>
          <a:xfrm>
            <a:off x="839788" y="1681163"/>
            <a:ext cx="5157787"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8F8C3AF-761A-4617-BF05-6FEA576C1917}"/>
              </a:ext>
            </a:extLst>
          </p:cNvPr>
          <p:cNvSpPr>
            <a:spLocks noGrp="1"/>
          </p:cNvSpPr>
          <p:nvPr>
            <p:ph sz="half" idx="2"/>
          </p:nvPr>
        </p:nvSpPr>
        <p:spPr>
          <a:xfrm>
            <a:off x="839788" y="2575413"/>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52B23BF-D9C2-42A8-AB9B-F84383688A2A}"/>
              </a:ext>
            </a:extLst>
          </p:cNvPr>
          <p:cNvSpPr>
            <a:spLocks noGrp="1"/>
          </p:cNvSpPr>
          <p:nvPr>
            <p:ph type="body" sz="quarter" idx="3"/>
          </p:nvPr>
        </p:nvSpPr>
        <p:spPr>
          <a:xfrm>
            <a:off x="6172200" y="1681163"/>
            <a:ext cx="518318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243E79EA-47C6-44AD-A18A-0C484770CFEC}"/>
              </a:ext>
            </a:extLst>
          </p:cNvPr>
          <p:cNvSpPr>
            <a:spLocks noGrp="1"/>
          </p:cNvSpPr>
          <p:nvPr>
            <p:ph sz="quarter" idx="4"/>
          </p:nvPr>
        </p:nvSpPr>
        <p:spPr>
          <a:xfrm>
            <a:off x="6172200" y="2575413"/>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90980408-7252-4A2C-8DF4-A6F702E2C807}"/>
              </a:ext>
            </a:extLst>
          </p:cNvPr>
          <p:cNvSpPr/>
          <p:nvPr userDrawn="1"/>
        </p:nvSpPr>
        <p:spPr>
          <a:xfrm>
            <a:off x="0" y="45719"/>
            <a:ext cx="12192000" cy="1054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A7E01A30-08F5-4BBA-924D-F8883E8C00F9}"/>
              </a:ext>
            </a:extLst>
          </p:cNvPr>
          <p:cNvSpPr/>
          <p:nvPr userDrawn="1"/>
        </p:nvSpPr>
        <p:spPr>
          <a:xfrm>
            <a:off x="0" y="0"/>
            <a:ext cx="12192000" cy="45719"/>
          </a:xfrm>
          <a:prstGeom prst="rect">
            <a:avLst/>
          </a:prstGeom>
          <a:solidFill>
            <a:srgbClr val="7EC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2" name="Title 1">
            <a:extLst>
              <a:ext uri="{FF2B5EF4-FFF2-40B4-BE49-F238E27FC236}">
                <a16:creationId xmlns:a16="http://schemas.microsoft.com/office/drawing/2014/main" id="{B368878F-ED9E-44ED-9937-7F777F6CC7C0}"/>
              </a:ext>
            </a:extLst>
          </p:cNvPr>
          <p:cNvSpPr>
            <a:spLocks noGrp="1"/>
          </p:cNvSpPr>
          <p:nvPr>
            <p:ph type="title"/>
          </p:nvPr>
        </p:nvSpPr>
        <p:spPr>
          <a:xfrm>
            <a:off x="533400" y="45719"/>
            <a:ext cx="6583017" cy="1030607"/>
          </a:xfrm>
        </p:spPr>
        <p:txBody>
          <a:bodyPr>
            <a:noAutofit/>
          </a:bodyPr>
          <a:lstStyle>
            <a:lvl1pPr algn="l">
              <a:defRPr sz="3600" b="1">
                <a:solidFill>
                  <a:schemeClr val="tx1">
                    <a:lumMod val="85000"/>
                    <a:lumOff val="15000"/>
                  </a:schemeClr>
                </a:solidFill>
                <a:latin typeface="Raleway ExtraBold" panose="020B0903030101060003" pitchFamily="34" charset="0"/>
              </a:defRPr>
            </a:lvl1pPr>
          </a:lstStyle>
          <a:p>
            <a:r>
              <a:rPr lang="en-US" dirty="0"/>
              <a:t>Click to edit Master title style</a:t>
            </a:r>
          </a:p>
        </p:txBody>
      </p:sp>
      <p:sp>
        <p:nvSpPr>
          <p:cNvPr id="13" name="Text Placeholder 13">
            <a:extLst>
              <a:ext uri="{FF2B5EF4-FFF2-40B4-BE49-F238E27FC236}">
                <a16:creationId xmlns:a16="http://schemas.microsoft.com/office/drawing/2014/main" id="{CD08CD8F-C094-401D-ABFE-606B086D3ADA}"/>
              </a:ext>
            </a:extLst>
          </p:cNvPr>
          <p:cNvSpPr>
            <a:spLocks noGrp="1"/>
          </p:cNvSpPr>
          <p:nvPr>
            <p:ph type="body" sz="quarter" idx="13"/>
          </p:nvPr>
        </p:nvSpPr>
        <p:spPr>
          <a:xfrm>
            <a:off x="7513638" y="45491"/>
            <a:ext cx="4678362" cy="1042988"/>
          </a:xfrm>
        </p:spPr>
        <p:txBody>
          <a:bodyPr anchor="ctr">
            <a:normAutofit/>
          </a:bodyPr>
          <a:lstStyle>
            <a:lvl1pPr marL="0" indent="0" algn="l">
              <a:buNone/>
              <a:defRPr sz="2800">
                <a:latin typeface="Raleway" panose="020B0503030101060003" pitchFamily="34" charset="0"/>
              </a:defRPr>
            </a:lvl1pPr>
            <a:lvl2pPr marL="457200" indent="0">
              <a:buNone/>
              <a:defRPr/>
            </a:lvl2pPr>
          </a:lstStyle>
          <a:p>
            <a:pPr lvl="0"/>
            <a:r>
              <a:rPr lang="en-US" dirty="0"/>
              <a:t>Click to edit Master text styles</a:t>
            </a:r>
          </a:p>
        </p:txBody>
      </p:sp>
      <p:sp>
        <p:nvSpPr>
          <p:cNvPr id="17" name="Rectangle 16">
            <a:extLst>
              <a:ext uri="{FF2B5EF4-FFF2-40B4-BE49-F238E27FC236}">
                <a16:creationId xmlns:a16="http://schemas.microsoft.com/office/drawing/2014/main" id="{A8D68A8C-0845-48CF-A85C-6E0AB9FCD7C8}"/>
              </a:ext>
            </a:extLst>
          </p:cNvPr>
          <p:cNvSpPr/>
          <p:nvPr userDrawn="1"/>
        </p:nvSpPr>
        <p:spPr>
          <a:xfrm>
            <a:off x="836612" y="1634767"/>
            <a:ext cx="5183187" cy="45720"/>
          </a:xfrm>
          <a:prstGeom prst="rect">
            <a:avLst/>
          </a:prstGeom>
          <a:solidFill>
            <a:srgbClr val="7EC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8" name="Rectangle 17">
            <a:extLst>
              <a:ext uri="{FF2B5EF4-FFF2-40B4-BE49-F238E27FC236}">
                <a16:creationId xmlns:a16="http://schemas.microsoft.com/office/drawing/2014/main" id="{6BA9939D-5BB0-44A0-9003-16C8F104106A}"/>
              </a:ext>
            </a:extLst>
          </p:cNvPr>
          <p:cNvSpPr/>
          <p:nvPr userDrawn="1"/>
        </p:nvSpPr>
        <p:spPr>
          <a:xfrm>
            <a:off x="6167443" y="1634767"/>
            <a:ext cx="5183187" cy="45720"/>
          </a:xfrm>
          <a:prstGeom prst="rect">
            <a:avLst/>
          </a:prstGeom>
          <a:solidFill>
            <a:srgbClr val="7EC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5" name="TextBox 14">
            <a:extLst>
              <a:ext uri="{FF2B5EF4-FFF2-40B4-BE49-F238E27FC236}">
                <a16:creationId xmlns:a16="http://schemas.microsoft.com/office/drawing/2014/main" id="{080EB9E9-D341-405C-A89E-D6ADA99EBE4E}"/>
              </a:ext>
            </a:extLst>
          </p:cNvPr>
          <p:cNvSpPr txBox="1"/>
          <p:nvPr userDrawn="1"/>
        </p:nvSpPr>
        <p:spPr>
          <a:xfrm>
            <a:off x="126331" y="6488668"/>
            <a:ext cx="1410964" cy="276999"/>
          </a:xfrm>
          <a:prstGeom prst="rect">
            <a:avLst/>
          </a:prstGeom>
          <a:noFill/>
        </p:spPr>
        <p:txBody>
          <a:bodyPr wrap="none" rtlCol="0">
            <a:spAutoFit/>
          </a:bodyPr>
          <a:lstStyle/>
          <a:p>
            <a:r>
              <a:rPr lang="en-US" sz="1200" dirty="0">
                <a:solidFill>
                  <a:schemeClr val="accent5">
                    <a:lumMod val="75000"/>
                  </a:schemeClr>
                </a:solidFill>
                <a:latin typeface="Raleway" panose="020B0503030101060003" pitchFamily="34" charset="0"/>
              </a:rPr>
              <a:t>@</a:t>
            </a:r>
            <a:r>
              <a:rPr lang="en-US" sz="1200" dirty="0" err="1">
                <a:solidFill>
                  <a:schemeClr val="accent5">
                    <a:lumMod val="75000"/>
                  </a:schemeClr>
                </a:solidFill>
                <a:latin typeface="Raleway" panose="020B0503030101060003" pitchFamily="34" charset="0"/>
              </a:rPr>
              <a:t>carlbergenhem</a:t>
            </a:r>
            <a:endParaRPr lang="en-US" sz="1200" dirty="0">
              <a:solidFill>
                <a:schemeClr val="accent5">
                  <a:lumMod val="75000"/>
                </a:schemeClr>
              </a:solidFill>
              <a:latin typeface="Raleway" panose="020B0503030101060003" pitchFamily="34" charset="0"/>
            </a:endParaRPr>
          </a:p>
        </p:txBody>
      </p:sp>
      <p:sp>
        <p:nvSpPr>
          <p:cNvPr id="21" name="TextBox 20">
            <a:extLst>
              <a:ext uri="{FF2B5EF4-FFF2-40B4-BE49-F238E27FC236}">
                <a16:creationId xmlns:a16="http://schemas.microsoft.com/office/drawing/2014/main" id="{C7248790-7BD2-46C9-98B6-ABEF602F1525}"/>
              </a:ext>
            </a:extLst>
          </p:cNvPr>
          <p:cNvSpPr txBox="1"/>
          <p:nvPr userDrawn="1"/>
        </p:nvSpPr>
        <p:spPr>
          <a:xfrm>
            <a:off x="10704092" y="6488668"/>
            <a:ext cx="1487908" cy="276999"/>
          </a:xfrm>
          <a:prstGeom prst="rect">
            <a:avLst/>
          </a:prstGeom>
          <a:noFill/>
        </p:spPr>
        <p:txBody>
          <a:bodyPr wrap="none" rtlCol="0">
            <a:spAutoFit/>
          </a:bodyPr>
          <a:lstStyle/>
          <a:p>
            <a:r>
              <a:rPr lang="en-US" sz="1200" dirty="0" err="1">
                <a:solidFill>
                  <a:schemeClr val="bg1">
                    <a:lumMod val="65000"/>
                  </a:schemeClr>
                </a:solidFill>
                <a:latin typeface="Raleway" panose="020B0503030101060003" pitchFamily="34" charset="0"/>
              </a:rPr>
              <a:t>jsMobileConf</a:t>
            </a:r>
            <a:r>
              <a:rPr lang="en-US" sz="1200" dirty="0">
                <a:solidFill>
                  <a:schemeClr val="bg1">
                    <a:lumMod val="65000"/>
                  </a:schemeClr>
                </a:solidFill>
                <a:latin typeface="Raleway" panose="020B0503030101060003" pitchFamily="34" charset="0"/>
              </a:rPr>
              <a:t> 2019</a:t>
            </a:r>
          </a:p>
        </p:txBody>
      </p:sp>
    </p:spTree>
    <p:extLst>
      <p:ext uri="{BB962C8B-B14F-4D97-AF65-F5344CB8AC3E}">
        <p14:creationId xmlns:p14="http://schemas.microsoft.com/office/powerpoint/2010/main" val="1631585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9B73B3-E765-4260-AF79-832CB2F480B7}"/>
              </a:ext>
            </a:extLst>
          </p:cNvPr>
          <p:cNvSpPr/>
          <p:nvPr userDrawn="1"/>
        </p:nvSpPr>
        <p:spPr>
          <a:xfrm>
            <a:off x="0" y="45719"/>
            <a:ext cx="12192000" cy="10549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Rectangle 6">
            <a:extLst>
              <a:ext uri="{FF2B5EF4-FFF2-40B4-BE49-F238E27FC236}">
                <a16:creationId xmlns:a16="http://schemas.microsoft.com/office/drawing/2014/main" id="{35A1B834-0628-4595-A202-CA83C1A5A6B0}"/>
              </a:ext>
            </a:extLst>
          </p:cNvPr>
          <p:cNvSpPr/>
          <p:nvPr userDrawn="1"/>
        </p:nvSpPr>
        <p:spPr>
          <a:xfrm>
            <a:off x="0" y="0"/>
            <a:ext cx="12192000" cy="45719"/>
          </a:xfrm>
          <a:prstGeom prst="rect">
            <a:avLst/>
          </a:prstGeom>
          <a:solidFill>
            <a:srgbClr val="7EC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8" name="Title 1">
            <a:extLst>
              <a:ext uri="{FF2B5EF4-FFF2-40B4-BE49-F238E27FC236}">
                <a16:creationId xmlns:a16="http://schemas.microsoft.com/office/drawing/2014/main" id="{93D97312-DC01-4924-95AC-36260BEE9991}"/>
              </a:ext>
            </a:extLst>
          </p:cNvPr>
          <p:cNvSpPr>
            <a:spLocks noGrp="1"/>
          </p:cNvSpPr>
          <p:nvPr>
            <p:ph type="title"/>
          </p:nvPr>
        </p:nvSpPr>
        <p:spPr>
          <a:xfrm>
            <a:off x="533400" y="45719"/>
            <a:ext cx="6583017" cy="1030607"/>
          </a:xfrm>
        </p:spPr>
        <p:txBody>
          <a:bodyPr>
            <a:noAutofit/>
          </a:bodyPr>
          <a:lstStyle>
            <a:lvl1pPr algn="l">
              <a:defRPr sz="3600" b="1">
                <a:solidFill>
                  <a:schemeClr val="tx1">
                    <a:lumMod val="85000"/>
                    <a:lumOff val="15000"/>
                  </a:schemeClr>
                </a:solidFill>
                <a:latin typeface="Raleway ExtraBold" panose="020B0903030101060003" pitchFamily="34" charset="0"/>
              </a:defRPr>
            </a:lvl1pPr>
          </a:lstStyle>
          <a:p>
            <a:r>
              <a:rPr lang="en-US" dirty="0"/>
              <a:t>Click to edit Master title style</a:t>
            </a:r>
          </a:p>
        </p:txBody>
      </p:sp>
      <p:sp>
        <p:nvSpPr>
          <p:cNvPr id="5" name="TextBox 4">
            <a:extLst>
              <a:ext uri="{FF2B5EF4-FFF2-40B4-BE49-F238E27FC236}">
                <a16:creationId xmlns:a16="http://schemas.microsoft.com/office/drawing/2014/main" id="{3E240778-69EE-4D64-BA44-5BA6A9BE992A}"/>
              </a:ext>
            </a:extLst>
          </p:cNvPr>
          <p:cNvSpPr txBox="1"/>
          <p:nvPr userDrawn="1"/>
        </p:nvSpPr>
        <p:spPr>
          <a:xfrm>
            <a:off x="126331" y="6488668"/>
            <a:ext cx="1410964" cy="276999"/>
          </a:xfrm>
          <a:prstGeom prst="rect">
            <a:avLst/>
          </a:prstGeom>
          <a:noFill/>
        </p:spPr>
        <p:txBody>
          <a:bodyPr wrap="none" rtlCol="0">
            <a:spAutoFit/>
          </a:bodyPr>
          <a:lstStyle/>
          <a:p>
            <a:r>
              <a:rPr lang="en-US" sz="1200" dirty="0">
                <a:solidFill>
                  <a:schemeClr val="accent5">
                    <a:lumMod val="75000"/>
                  </a:schemeClr>
                </a:solidFill>
                <a:latin typeface="Raleway" panose="020B0503030101060003" pitchFamily="34" charset="0"/>
              </a:rPr>
              <a:t>@</a:t>
            </a:r>
            <a:r>
              <a:rPr lang="en-US" sz="1200" dirty="0" err="1">
                <a:solidFill>
                  <a:schemeClr val="accent5">
                    <a:lumMod val="75000"/>
                  </a:schemeClr>
                </a:solidFill>
                <a:latin typeface="Raleway" panose="020B0503030101060003" pitchFamily="34" charset="0"/>
              </a:rPr>
              <a:t>carlbergenhem</a:t>
            </a:r>
            <a:endParaRPr lang="en-US" sz="1200" dirty="0">
              <a:solidFill>
                <a:schemeClr val="accent5">
                  <a:lumMod val="75000"/>
                </a:schemeClr>
              </a:solidFill>
              <a:latin typeface="Raleway" panose="020B0503030101060003" pitchFamily="34" charset="0"/>
            </a:endParaRPr>
          </a:p>
        </p:txBody>
      </p:sp>
      <p:sp>
        <p:nvSpPr>
          <p:cNvPr id="11" name="TextBox 10">
            <a:extLst>
              <a:ext uri="{FF2B5EF4-FFF2-40B4-BE49-F238E27FC236}">
                <a16:creationId xmlns:a16="http://schemas.microsoft.com/office/drawing/2014/main" id="{48A57192-BA1F-49BB-B3EB-0FE881EFB086}"/>
              </a:ext>
            </a:extLst>
          </p:cNvPr>
          <p:cNvSpPr txBox="1"/>
          <p:nvPr userDrawn="1"/>
        </p:nvSpPr>
        <p:spPr>
          <a:xfrm>
            <a:off x="10704092" y="6488668"/>
            <a:ext cx="1487908" cy="276999"/>
          </a:xfrm>
          <a:prstGeom prst="rect">
            <a:avLst/>
          </a:prstGeom>
          <a:noFill/>
        </p:spPr>
        <p:txBody>
          <a:bodyPr wrap="none" rtlCol="0">
            <a:spAutoFit/>
          </a:bodyPr>
          <a:lstStyle/>
          <a:p>
            <a:r>
              <a:rPr lang="en-US" sz="1200" dirty="0" err="1">
                <a:solidFill>
                  <a:schemeClr val="bg1">
                    <a:lumMod val="65000"/>
                  </a:schemeClr>
                </a:solidFill>
                <a:latin typeface="Raleway" panose="020B0503030101060003" pitchFamily="34" charset="0"/>
              </a:rPr>
              <a:t>jsMobileConf</a:t>
            </a:r>
            <a:r>
              <a:rPr lang="en-US" sz="1200" dirty="0">
                <a:solidFill>
                  <a:schemeClr val="bg1">
                    <a:lumMod val="65000"/>
                  </a:schemeClr>
                </a:solidFill>
                <a:latin typeface="Raleway" panose="020B0503030101060003" pitchFamily="34" charset="0"/>
              </a:rPr>
              <a:t> 2019</a:t>
            </a:r>
          </a:p>
        </p:txBody>
      </p:sp>
    </p:spTree>
    <p:extLst>
      <p:ext uri="{BB962C8B-B14F-4D97-AF65-F5344CB8AC3E}">
        <p14:creationId xmlns:p14="http://schemas.microsoft.com/office/powerpoint/2010/main" val="2608826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9DCF8E-FB51-4F98-BF8D-2FEC546AC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8EDC1D7-4EEA-477C-ADCC-03FB748F13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6014239"/>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1" r:id="rId4"/>
    <p:sldLayoutId id="2147483652" r:id="rId5"/>
    <p:sldLayoutId id="2147483657" r:id="rId6"/>
    <p:sldLayoutId id="2147483653" r:id="rId7"/>
    <p:sldLayoutId id="2147483658" r:id="rId8"/>
    <p:sldLayoutId id="2147483654" r:id="rId9"/>
    <p:sldLayoutId id="2147483655" r:id="rId10"/>
  </p:sldLayoutIdLst>
  <p:txStyles>
    <p:titleStyle>
      <a:lvl1pPr algn="l" defTabSz="914400" rtl="0" eaLnBrk="1" latinLnBrk="0" hangingPunct="1">
        <a:lnSpc>
          <a:spcPct val="90000"/>
        </a:lnSpc>
        <a:spcBef>
          <a:spcPct val="0"/>
        </a:spcBef>
        <a:buNone/>
        <a:defRPr sz="4400" kern="1200">
          <a:solidFill>
            <a:schemeClr val="tx1"/>
          </a:solidFill>
          <a:latin typeface="Raleway SemiBold" panose="020B07030301010600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anose="020B05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anose="020B05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anose="020B05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anose="020B05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anose="020B05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E76B-47B5-49F4-AAFC-08065EBEA0CB}"/>
              </a:ext>
            </a:extLst>
          </p:cNvPr>
          <p:cNvSpPr>
            <a:spLocks noGrp="1"/>
          </p:cNvSpPr>
          <p:nvPr>
            <p:ph type="ctrTitle"/>
          </p:nvPr>
        </p:nvSpPr>
        <p:spPr/>
        <p:txBody>
          <a:bodyPr/>
          <a:lstStyle/>
          <a:p>
            <a:r>
              <a:rPr lang="en-US" dirty="0"/>
              <a:t>Why Every Web App Should be a PWA</a:t>
            </a:r>
          </a:p>
        </p:txBody>
      </p:sp>
      <p:sp>
        <p:nvSpPr>
          <p:cNvPr id="3" name="Subtitle 2">
            <a:extLst>
              <a:ext uri="{FF2B5EF4-FFF2-40B4-BE49-F238E27FC236}">
                <a16:creationId xmlns:a16="http://schemas.microsoft.com/office/drawing/2014/main" id="{9204504E-9F16-400B-9076-9719E54F7AC9}"/>
              </a:ext>
            </a:extLst>
          </p:cNvPr>
          <p:cNvSpPr>
            <a:spLocks noGrp="1"/>
          </p:cNvSpPr>
          <p:nvPr>
            <p:ph type="subTitle" idx="1"/>
          </p:nvPr>
        </p:nvSpPr>
        <p:spPr>
          <a:xfrm>
            <a:off x="1524000" y="3256867"/>
            <a:ext cx="9144000" cy="1655762"/>
          </a:xfrm>
        </p:spPr>
        <p:txBody>
          <a:bodyPr>
            <a:normAutofit/>
          </a:bodyPr>
          <a:lstStyle/>
          <a:p>
            <a:endParaRPr lang="en-US" dirty="0">
              <a:latin typeface="Raleway Black" panose="020B0A03030101060003" pitchFamily="34" charset="0"/>
            </a:endParaRPr>
          </a:p>
          <a:p>
            <a:r>
              <a:rPr lang="en-US" sz="3600" dirty="0">
                <a:latin typeface="Raleway Black" panose="020B0A03030101060003" pitchFamily="34" charset="0"/>
              </a:rPr>
              <a:t>Carl Bergenhem</a:t>
            </a:r>
            <a:endParaRPr lang="en-US" sz="3600" dirty="0"/>
          </a:p>
          <a:p>
            <a:r>
              <a:rPr lang="en-US" dirty="0" err="1"/>
              <a:t>jsMobileConf</a:t>
            </a:r>
            <a:r>
              <a:rPr lang="en-US" dirty="0"/>
              <a:t> 2019</a:t>
            </a:r>
          </a:p>
        </p:txBody>
      </p:sp>
      <p:sp>
        <p:nvSpPr>
          <p:cNvPr id="5" name="object 2">
            <a:extLst>
              <a:ext uri="{FF2B5EF4-FFF2-40B4-BE49-F238E27FC236}">
                <a16:creationId xmlns:a16="http://schemas.microsoft.com/office/drawing/2014/main" id="{DE07DBF9-CAE5-4950-AF0E-F5433DB4BB36}"/>
              </a:ext>
            </a:extLst>
          </p:cNvPr>
          <p:cNvSpPr txBox="1"/>
          <p:nvPr/>
        </p:nvSpPr>
        <p:spPr>
          <a:xfrm>
            <a:off x="688535" y="6030266"/>
            <a:ext cx="3125000" cy="254386"/>
          </a:xfrm>
          <a:prstGeom prst="rect">
            <a:avLst/>
          </a:prstGeom>
        </p:spPr>
        <p:txBody>
          <a:bodyPr vert="horz" wrap="square" lIns="0" tIns="8086" rIns="0" bIns="0" rtlCol="0">
            <a:spAutoFit/>
          </a:bodyPr>
          <a:lstStyle/>
          <a:p>
            <a:pPr marL="7701">
              <a:spcBef>
                <a:spcPts val="64"/>
              </a:spcBef>
            </a:pPr>
            <a:r>
              <a:rPr lang="en-US" sz="1600" spc="-3" dirty="0">
                <a:latin typeface="Raleway" panose="020B0503030101060003" pitchFamily="34" charset="0"/>
                <a:cs typeface="Arial"/>
              </a:rPr>
              <a:t>Wed</a:t>
            </a:r>
            <a:r>
              <a:rPr sz="1600" spc="-3" dirty="0">
                <a:latin typeface="Raleway" panose="020B0503030101060003" pitchFamily="34" charset="0"/>
                <a:cs typeface="Arial"/>
              </a:rPr>
              <a:t>,</a:t>
            </a:r>
            <a:r>
              <a:rPr sz="1600" spc="-130" dirty="0">
                <a:latin typeface="Raleway" panose="020B0503030101060003" pitchFamily="34" charset="0"/>
                <a:cs typeface="Arial"/>
              </a:rPr>
              <a:t> </a:t>
            </a:r>
            <a:r>
              <a:rPr lang="en-US" sz="1600" spc="-130" dirty="0">
                <a:latin typeface="Raleway" panose="020B0503030101060003" pitchFamily="34" charset="0"/>
                <a:cs typeface="Arial"/>
              </a:rPr>
              <a:t>13</a:t>
            </a:r>
            <a:r>
              <a:rPr sz="1600" spc="-130" dirty="0">
                <a:latin typeface="Raleway" panose="020B0503030101060003" pitchFamily="34" charset="0"/>
                <a:cs typeface="Arial"/>
              </a:rPr>
              <a:t> </a:t>
            </a:r>
            <a:r>
              <a:rPr lang="en-US" sz="1600" spc="-12" dirty="0">
                <a:latin typeface="Raleway" panose="020B0503030101060003" pitchFamily="34" charset="0"/>
                <a:cs typeface="Arial"/>
              </a:rPr>
              <a:t>Nov</a:t>
            </a:r>
            <a:r>
              <a:rPr sz="1600" spc="-127" dirty="0">
                <a:latin typeface="Raleway" panose="020B0503030101060003" pitchFamily="34" charset="0"/>
                <a:cs typeface="Arial"/>
              </a:rPr>
              <a:t> </a:t>
            </a:r>
            <a:r>
              <a:rPr sz="1600" spc="-6" dirty="0">
                <a:latin typeface="Raleway" panose="020B0503030101060003" pitchFamily="34" charset="0"/>
                <a:cs typeface="Arial"/>
              </a:rPr>
              <a:t>|</a:t>
            </a:r>
            <a:r>
              <a:rPr sz="1600" spc="-133" dirty="0">
                <a:latin typeface="Raleway" panose="020B0503030101060003" pitchFamily="34" charset="0"/>
                <a:cs typeface="Arial"/>
              </a:rPr>
              <a:t> </a:t>
            </a:r>
            <a:r>
              <a:rPr lang="en-US" sz="1600" spc="-39" dirty="0">
                <a:latin typeface="Raleway" panose="020B0503030101060003" pitchFamily="34" charset="0"/>
                <a:cs typeface="Arial"/>
              </a:rPr>
              <a:t> 1:00 PM – 1:45 PM</a:t>
            </a:r>
          </a:p>
        </p:txBody>
      </p:sp>
      <p:sp>
        <p:nvSpPr>
          <p:cNvPr id="6" name="Rectangle 5">
            <a:extLst>
              <a:ext uri="{FF2B5EF4-FFF2-40B4-BE49-F238E27FC236}">
                <a16:creationId xmlns:a16="http://schemas.microsoft.com/office/drawing/2014/main" id="{99451167-13C6-4F9C-A3F8-CA62940420BB}"/>
              </a:ext>
            </a:extLst>
          </p:cNvPr>
          <p:cNvSpPr/>
          <p:nvPr/>
        </p:nvSpPr>
        <p:spPr>
          <a:xfrm>
            <a:off x="688535" y="5886304"/>
            <a:ext cx="722197" cy="189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92" dirty="0">
              <a:solidFill>
                <a:sysClr val="windowText" lastClr="000000"/>
              </a:solidFill>
            </a:endParaRPr>
          </a:p>
        </p:txBody>
      </p:sp>
    </p:spTree>
    <p:extLst>
      <p:ext uri="{BB962C8B-B14F-4D97-AF65-F5344CB8AC3E}">
        <p14:creationId xmlns:p14="http://schemas.microsoft.com/office/powerpoint/2010/main" val="285234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C01B7ED-4950-49FD-845F-A88062E74C0F}"/>
              </a:ext>
            </a:extLst>
          </p:cNvPr>
          <p:cNvSpPr>
            <a:spLocks noGrp="1"/>
          </p:cNvSpPr>
          <p:nvPr>
            <p:ph idx="1"/>
          </p:nvPr>
        </p:nvSpPr>
        <p:spPr/>
        <p:txBody>
          <a:bodyPr/>
          <a:lstStyle/>
          <a:p>
            <a:pPr marL="514350" indent="-514350">
              <a:buFont typeface="+mj-lt"/>
              <a:buAutoNum type="arabicPeriod"/>
            </a:pPr>
            <a:r>
              <a:rPr lang="en-US" dirty="0">
                <a:solidFill>
                  <a:schemeClr val="bg1">
                    <a:lumMod val="85000"/>
                  </a:schemeClr>
                </a:solidFill>
              </a:rPr>
              <a:t>What is a PWA?</a:t>
            </a:r>
          </a:p>
          <a:p>
            <a:pPr marL="514350" indent="-514350">
              <a:buFont typeface="+mj-lt"/>
              <a:buAutoNum type="arabicPeriod"/>
            </a:pPr>
            <a:r>
              <a:rPr lang="en-US" dirty="0"/>
              <a:t>Why are PWAs important?</a:t>
            </a:r>
          </a:p>
          <a:p>
            <a:pPr marL="514350" indent="-514350">
              <a:buFont typeface="+mj-lt"/>
              <a:buAutoNum type="arabicPeriod"/>
            </a:pPr>
            <a:r>
              <a:rPr lang="en-US" dirty="0">
                <a:solidFill>
                  <a:schemeClr val="bg1">
                    <a:lumMod val="85000"/>
                  </a:schemeClr>
                </a:solidFill>
              </a:rPr>
              <a:t>Why Every Web App Should be a PWA</a:t>
            </a:r>
          </a:p>
          <a:p>
            <a:pPr marL="514350" indent="-514350">
              <a:buFont typeface="+mj-lt"/>
              <a:buAutoNum type="arabicPeriod"/>
            </a:pPr>
            <a:r>
              <a:rPr lang="en-US" dirty="0">
                <a:solidFill>
                  <a:schemeClr val="bg1">
                    <a:lumMod val="85000"/>
                  </a:schemeClr>
                </a:solidFill>
              </a:rPr>
              <a:t>Tools</a:t>
            </a:r>
          </a:p>
          <a:p>
            <a:pPr marL="514350" indent="-514350">
              <a:buFont typeface="+mj-lt"/>
              <a:buAutoNum type="arabicPeriod"/>
            </a:pPr>
            <a:r>
              <a:rPr lang="en-US" dirty="0">
                <a:solidFill>
                  <a:schemeClr val="bg1">
                    <a:lumMod val="85000"/>
                  </a:schemeClr>
                </a:solidFill>
              </a:rPr>
              <a:t>Q &amp; A</a:t>
            </a:r>
          </a:p>
        </p:txBody>
      </p:sp>
      <p:sp>
        <p:nvSpPr>
          <p:cNvPr id="4" name="Title 3">
            <a:extLst>
              <a:ext uri="{FF2B5EF4-FFF2-40B4-BE49-F238E27FC236}">
                <a16:creationId xmlns:a16="http://schemas.microsoft.com/office/drawing/2014/main" id="{8C1CB10E-4002-44B5-AB96-852DEE35C421}"/>
              </a:ext>
            </a:extLst>
          </p:cNvPr>
          <p:cNvSpPr>
            <a:spLocks noGrp="1"/>
          </p:cNvSpPr>
          <p:nvPr>
            <p:ph type="title"/>
          </p:nvPr>
        </p:nvSpPr>
        <p:spPr/>
        <p:txBody>
          <a:bodyPr>
            <a:normAutofit/>
          </a:bodyPr>
          <a:lstStyle/>
          <a:p>
            <a:r>
              <a:rPr lang="en-US" dirty="0"/>
              <a:t>Agenda</a:t>
            </a:r>
          </a:p>
        </p:txBody>
      </p:sp>
    </p:spTree>
    <p:extLst>
      <p:ext uri="{BB962C8B-B14F-4D97-AF65-F5344CB8AC3E}">
        <p14:creationId xmlns:p14="http://schemas.microsoft.com/office/powerpoint/2010/main" val="407890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EC43EC-25A4-4B62-B83F-CDD96D2AF672}"/>
              </a:ext>
            </a:extLst>
          </p:cNvPr>
          <p:cNvSpPr>
            <a:spLocks noGrp="1"/>
          </p:cNvSpPr>
          <p:nvPr>
            <p:ph idx="1"/>
          </p:nvPr>
        </p:nvSpPr>
        <p:spPr>
          <a:xfrm>
            <a:off x="448490" y="1482725"/>
            <a:ext cx="6127570" cy="521335"/>
          </a:xfrm>
        </p:spPr>
        <p:txBody>
          <a:bodyPr/>
          <a:lstStyle/>
          <a:p>
            <a:pPr marL="0" indent="0">
              <a:buNone/>
            </a:pPr>
            <a:r>
              <a:rPr lang="en-US" b="1" dirty="0"/>
              <a:t>80%</a:t>
            </a:r>
            <a:r>
              <a:rPr lang="en-US" dirty="0"/>
              <a:t> of users time is spent in </a:t>
            </a:r>
            <a:r>
              <a:rPr lang="en-US" b="1" dirty="0"/>
              <a:t>3</a:t>
            </a:r>
            <a:r>
              <a:rPr lang="en-US" dirty="0"/>
              <a:t> apps</a:t>
            </a:r>
          </a:p>
        </p:txBody>
      </p:sp>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normAutofit/>
          </a:bodyPr>
          <a:lstStyle/>
          <a:p>
            <a:r>
              <a:rPr lang="en-US" dirty="0"/>
              <a:t>Why Are PWAs Important?</a:t>
            </a:r>
          </a:p>
        </p:txBody>
      </p:sp>
      <p:sp>
        <p:nvSpPr>
          <p:cNvPr id="4" name="Content Placeholder 1">
            <a:extLst>
              <a:ext uri="{FF2B5EF4-FFF2-40B4-BE49-F238E27FC236}">
                <a16:creationId xmlns:a16="http://schemas.microsoft.com/office/drawing/2014/main" id="{E5595F80-DD5B-45EB-8FF6-A3DEBD9ADD57}"/>
              </a:ext>
            </a:extLst>
          </p:cNvPr>
          <p:cNvSpPr txBox="1">
            <a:spLocks/>
          </p:cNvSpPr>
          <p:nvPr/>
        </p:nvSpPr>
        <p:spPr>
          <a:xfrm>
            <a:off x="4864466" y="2345237"/>
            <a:ext cx="7312294" cy="1367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anose="020B05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anose="020B05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anose="020B05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anose="020B05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anose="020B05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13%</a:t>
            </a:r>
            <a:r>
              <a:rPr lang="en-US" dirty="0"/>
              <a:t> of mobile users time is in web apps</a:t>
            </a:r>
          </a:p>
          <a:p>
            <a:pPr marL="0" indent="0">
              <a:buFont typeface="Arial" panose="020B0604020202020204" pitchFamily="34" charset="0"/>
              <a:buNone/>
            </a:pPr>
            <a:r>
              <a:rPr lang="en-US" b="1" dirty="0"/>
              <a:t>87%</a:t>
            </a:r>
            <a:r>
              <a:rPr lang="en-US" dirty="0"/>
              <a:t> of mobile users time is in native apps</a:t>
            </a:r>
          </a:p>
        </p:txBody>
      </p:sp>
      <p:sp>
        <p:nvSpPr>
          <p:cNvPr id="5" name="Content Placeholder 1">
            <a:extLst>
              <a:ext uri="{FF2B5EF4-FFF2-40B4-BE49-F238E27FC236}">
                <a16:creationId xmlns:a16="http://schemas.microsoft.com/office/drawing/2014/main" id="{16A7CCA7-9D1F-4B04-AAC9-BE555A9A36BE}"/>
              </a:ext>
            </a:extLst>
          </p:cNvPr>
          <p:cNvSpPr txBox="1">
            <a:spLocks/>
          </p:cNvSpPr>
          <p:nvPr/>
        </p:nvSpPr>
        <p:spPr>
          <a:xfrm>
            <a:off x="533400" y="4007757"/>
            <a:ext cx="6408420" cy="1367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anose="020B05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anose="020B05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anose="020B05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anose="020B05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anose="020B05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Majority of users: </a:t>
            </a:r>
            <a:r>
              <a:rPr lang="en-US" b="1" dirty="0"/>
              <a:t>0</a:t>
            </a:r>
            <a:r>
              <a:rPr lang="en-US" dirty="0"/>
              <a:t> </a:t>
            </a:r>
            <a:r>
              <a:rPr lang="en-US" b="1" dirty="0"/>
              <a:t>installs  / month</a:t>
            </a:r>
          </a:p>
          <a:p>
            <a:pPr marL="0" indent="0">
              <a:buFont typeface="Arial" panose="020B0604020202020204" pitchFamily="34" charset="0"/>
              <a:buNone/>
            </a:pPr>
            <a:r>
              <a:rPr lang="en-US" dirty="0"/>
              <a:t>Average user: </a:t>
            </a:r>
            <a:r>
              <a:rPr lang="en-US" b="1" dirty="0"/>
              <a:t>2</a:t>
            </a:r>
            <a:r>
              <a:rPr lang="en-US" dirty="0"/>
              <a:t> </a:t>
            </a:r>
            <a:r>
              <a:rPr lang="en-US" b="1" dirty="0"/>
              <a:t>installs / month</a:t>
            </a:r>
          </a:p>
        </p:txBody>
      </p:sp>
      <p:sp>
        <p:nvSpPr>
          <p:cNvPr id="6" name="Content Placeholder 1">
            <a:extLst>
              <a:ext uri="{FF2B5EF4-FFF2-40B4-BE49-F238E27FC236}">
                <a16:creationId xmlns:a16="http://schemas.microsoft.com/office/drawing/2014/main" id="{96272D7E-8C80-4C7D-95C7-973C01368FA1}"/>
              </a:ext>
            </a:extLst>
          </p:cNvPr>
          <p:cNvSpPr txBox="1">
            <a:spLocks/>
          </p:cNvSpPr>
          <p:nvPr/>
        </p:nvSpPr>
        <p:spPr>
          <a:xfrm>
            <a:off x="4859752" y="5777412"/>
            <a:ext cx="9356269" cy="1367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anose="020B05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anose="020B05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anose="020B05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anose="020B05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anose="020B05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Average users visits </a:t>
            </a:r>
            <a:r>
              <a:rPr lang="en-US" b="1" dirty="0"/>
              <a:t>100</a:t>
            </a:r>
            <a:r>
              <a:rPr lang="en-US" dirty="0"/>
              <a:t> websites / month</a:t>
            </a:r>
          </a:p>
        </p:txBody>
      </p:sp>
    </p:spTree>
    <p:extLst>
      <p:ext uri="{BB962C8B-B14F-4D97-AF65-F5344CB8AC3E}">
        <p14:creationId xmlns:p14="http://schemas.microsoft.com/office/powerpoint/2010/main" val="283889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subTnLst>
                                    <p:animClr clrSpc="rgb" dir="cw">
                                      <p:cBhvr override="childStyle">
                                        <p:cTn dur="1" fill="hold" display="0" masterRel="nextClick" afterEffect="1"/>
                                        <p:tgtEl>
                                          <p:spTgt spid="4"/>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subTnLst>
                                    <p:animClr clrSpc="rgb" dir="cw">
                                      <p:cBhvr override="childStyle">
                                        <p:cTn dur="1" fill="hold" display="0" masterRel="nextClick" afterEffect="1"/>
                                        <p:tgtEl>
                                          <p:spTgt spid="5"/>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A1099D30-542D-4BF4-AE76-4C3ADFC18E1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5122" y="1589405"/>
            <a:ext cx="7741755" cy="4351338"/>
          </a:xfrm>
          <a:ln>
            <a:solidFill>
              <a:schemeClr val="tx1"/>
            </a:solidFill>
          </a:ln>
        </p:spPr>
      </p:pic>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normAutofit/>
          </a:bodyPr>
          <a:lstStyle/>
          <a:p>
            <a:r>
              <a:rPr lang="en-US" dirty="0"/>
              <a:t>Why Are PWAs Important?</a:t>
            </a:r>
          </a:p>
        </p:txBody>
      </p:sp>
    </p:spTree>
    <p:extLst>
      <p:ext uri="{BB962C8B-B14F-4D97-AF65-F5344CB8AC3E}">
        <p14:creationId xmlns:p14="http://schemas.microsoft.com/office/powerpoint/2010/main" val="61112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normAutofit/>
          </a:bodyPr>
          <a:lstStyle/>
          <a:p>
            <a:r>
              <a:rPr lang="en-US" dirty="0"/>
              <a:t>Why Are PWAs Important?</a:t>
            </a:r>
          </a:p>
        </p:txBody>
      </p:sp>
      <p:sp>
        <p:nvSpPr>
          <p:cNvPr id="4" name="Rectangle 3">
            <a:extLst>
              <a:ext uri="{FF2B5EF4-FFF2-40B4-BE49-F238E27FC236}">
                <a16:creationId xmlns:a16="http://schemas.microsoft.com/office/drawing/2014/main" id="{B01D1C06-6E17-47A5-B2F4-8A3D9063534C}"/>
              </a:ext>
            </a:extLst>
          </p:cNvPr>
          <p:cNvSpPr/>
          <p:nvPr/>
        </p:nvSpPr>
        <p:spPr>
          <a:xfrm>
            <a:off x="868573" y="2828835"/>
            <a:ext cx="1343638" cy="1200329"/>
          </a:xfrm>
          <a:prstGeom prst="rect">
            <a:avLst/>
          </a:prstGeom>
        </p:spPr>
        <p:txBody>
          <a:bodyPr wrap="none">
            <a:spAutoFit/>
          </a:bodyPr>
          <a:lstStyle/>
          <a:p>
            <a:r>
              <a:rPr lang="en-US" sz="7200" b="1" dirty="0">
                <a:latin typeface="Font Awesome 5 Pro Light" panose="02000303000000000000" pitchFamily="50" charset="2"/>
              </a:rPr>
              <a:t></a:t>
            </a:r>
            <a:endParaRPr lang="en-US" sz="7200" dirty="0">
              <a:latin typeface="Font Awesome 5 Pro Light" panose="02000303000000000000" pitchFamily="50" charset="2"/>
            </a:endParaRPr>
          </a:p>
        </p:txBody>
      </p:sp>
      <p:sp>
        <p:nvSpPr>
          <p:cNvPr id="5" name="Rectangle 4">
            <a:extLst>
              <a:ext uri="{FF2B5EF4-FFF2-40B4-BE49-F238E27FC236}">
                <a16:creationId xmlns:a16="http://schemas.microsoft.com/office/drawing/2014/main" id="{6E6F6755-4A82-4EB7-B550-EFEFB8A05FCE}"/>
              </a:ext>
            </a:extLst>
          </p:cNvPr>
          <p:cNvSpPr/>
          <p:nvPr/>
        </p:nvSpPr>
        <p:spPr>
          <a:xfrm>
            <a:off x="3609634" y="2828835"/>
            <a:ext cx="1438759" cy="1200329"/>
          </a:xfrm>
          <a:prstGeom prst="rect">
            <a:avLst/>
          </a:prstGeom>
        </p:spPr>
        <p:txBody>
          <a:bodyPr wrap="square">
            <a:spAutoFit/>
          </a:bodyPr>
          <a:lstStyle/>
          <a:p>
            <a:r>
              <a:rPr lang="en-US" sz="7200" b="1" dirty="0">
                <a:latin typeface="Font Awesome 5 Pro Light" panose="02000303000000000000" pitchFamily="50" charset="2"/>
              </a:rPr>
              <a:t></a:t>
            </a:r>
            <a:endParaRPr lang="en-US" sz="7200" dirty="0">
              <a:latin typeface="Font Awesome 5 Pro Light" panose="02000303000000000000" pitchFamily="50" charset="2"/>
            </a:endParaRPr>
          </a:p>
        </p:txBody>
      </p:sp>
      <p:sp>
        <p:nvSpPr>
          <p:cNvPr id="6" name="Rectangle 5">
            <a:extLst>
              <a:ext uri="{FF2B5EF4-FFF2-40B4-BE49-F238E27FC236}">
                <a16:creationId xmlns:a16="http://schemas.microsoft.com/office/drawing/2014/main" id="{68F36754-1581-4329-AE9C-B2701812013B}"/>
              </a:ext>
            </a:extLst>
          </p:cNvPr>
          <p:cNvSpPr/>
          <p:nvPr/>
        </p:nvSpPr>
        <p:spPr>
          <a:xfrm>
            <a:off x="9606458" y="2828835"/>
            <a:ext cx="1386918" cy="1200329"/>
          </a:xfrm>
          <a:prstGeom prst="rect">
            <a:avLst/>
          </a:prstGeom>
        </p:spPr>
        <p:txBody>
          <a:bodyPr wrap="none">
            <a:spAutoFit/>
          </a:bodyPr>
          <a:lstStyle/>
          <a:p>
            <a:r>
              <a:rPr lang="en-US" sz="7200" b="1" dirty="0">
                <a:latin typeface="Font Awesome 5 Pro Light" panose="02000303000000000000" pitchFamily="50" charset="2"/>
              </a:rPr>
              <a:t></a:t>
            </a:r>
            <a:endParaRPr lang="en-US" sz="7200" dirty="0">
              <a:latin typeface="Font Awesome 5 Pro Light" panose="02000303000000000000" pitchFamily="50" charset="2"/>
            </a:endParaRPr>
          </a:p>
        </p:txBody>
      </p:sp>
      <p:sp>
        <p:nvSpPr>
          <p:cNvPr id="7" name="Rectangle 6">
            <a:extLst>
              <a:ext uri="{FF2B5EF4-FFF2-40B4-BE49-F238E27FC236}">
                <a16:creationId xmlns:a16="http://schemas.microsoft.com/office/drawing/2014/main" id="{E90380AF-7FC3-4F96-8FA8-C67DB08946B3}"/>
              </a:ext>
            </a:extLst>
          </p:cNvPr>
          <p:cNvSpPr/>
          <p:nvPr/>
        </p:nvSpPr>
        <p:spPr>
          <a:xfrm>
            <a:off x="6593292" y="2828835"/>
            <a:ext cx="1271502" cy="1200329"/>
          </a:xfrm>
          <a:prstGeom prst="rect">
            <a:avLst/>
          </a:prstGeom>
        </p:spPr>
        <p:txBody>
          <a:bodyPr wrap="none">
            <a:spAutoFit/>
          </a:bodyPr>
          <a:lstStyle/>
          <a:p>
            <a:r>
              <a:rPr lang="en-US" sz="7200" b="1" dirty="0">
                <a:latin typeface="Font Awesome 5 Pro Light" panose="02000303000000000000" pitchFamily="50" charset="2"/>
              </a:rPr>
              <a:t></a:t>
            </a:r>
            <a:endParaRPr lang="en-US" sz="7200" dirty="0">
              <a:latin typeface="Font Awesome 5 Pro Light" panose="02000303000000000000" pitchFamily="50" charset="2"/>
            </a:endParaRPr>
          </a:p>
        </p:txBody>
      </p:sp>
      <p:sp>
        <p:nvSpPr>
          <p:cNvPr id="8" name="TextBox 7">
            <a:extLst>
              <a:ext uri="{FF2B5EF4-FFF2-40B4-BE49-F238E27FC236}">
                <a16:creationId xmlns:a16="http://schemas.microsoft.com/office/drawing/2014/main" id="{74B6DDA0-32C3-49B9-B0D3-D2E8C9BFADD0}"/>
              </a:ext>
            </a:extLst>
          </p:cNvPr>
          <p:cNvSpPr txBox="1"/>
          <p:nvPr/>
        </p:nvSpPr>
        <p:spPr>
          <a:xfrm>
            <a:off x="422939" y="4007800"/>
            <a:ext cx="2234907" cy="523220"/>
          </a:xfrm>
          <a:prstGeom prst="rect">
            <a:avLst/>
          </a:prstGeom>
          <a:noFill/>
        </p:spPr>
        <p:txBody>
          <a:bodyPr wrap="none" rtlCol="0">
            <a:spAutoFit/>
          </a:bodyPr>
          <a:lstStyle/>
          <a:p>
            <a:r>
              <a:rPr lang="en-US" sz="2800" dirty="0">
                <a:latin typeface="Raleway ExtraBold" panose="020B0903030101060003" pitchFamily="34" charset="0"/>
              </a:rPr>
              <a:t>Distribution</a:t>
            </a:r>
          </a:p>
        </p:txBody>
      </p:sp>
      <p:sp>
        <p:nvSpPr>
          <p:cNvPr id="9" name="TextBox 8">
            <a:extLst>
              <a:ext uri="{FF2B5EF4-FFF2-40B4-BE49-F238E27FC236}">
                <a16:creationId xmlns:a16="http://schemas.microsoft.com/office/drawing/2014/main" id="{CBAD2DAE-5ED6-4318-8876-263C82E9497F}"/>
              </a:ext>
            </a:extLst>
          </p:cNvPr>
          <p:cNvSpPr txBox="1"/>
          <p:nvPr/>
        </p:nvSpPr>
        <p:spPr>
          <a:xfrm>
            <a:off x="3690859" y="4007800"/>
            <a:ext cx="1276311" cy="523220"/>
          </a:xfrm>
          <a:prstGeom prst="rect">
            <a:avLst/>
          </a:prstGeom>
          <a:noFill/>
        </p:spPr>
        <p:txBody>
          <a:bodyPr wrap="none" rtlCol="0">
            <a:spAutoFit/>
          </a:bodyPr>
          <a:lstStyle/>
          <a:p>
            <a:r>
              <a:rPr lang="en-US" sz="2800" dirty="0">
                <a:latin typeface="Raleway ExtraBold" panose="020B0903030101060003" pitchFamily="34" charset="0"/>
              </a:rPr>
              <a:t>Reach</a:t>
            </a:r>
          </a:p>
        </p:txBody>
      </p:sp>
      <p:sp>
        <p:nvSpPr>
          <p:cNvPr id="10" name="TextBox 9">
            <a:extLst>
              <a:ext uri="{FF2B5EF4-FFF2-40B4-BE49-F238E27FC236}">
                <a16:creationId xmlns:a16="http://schemas.microsoft.com/office/drawing/2014/main" id="{ECAF1DE2-9E23-4822-AE03-663966EAEF9B}"/>
              </a:ext>
            </a:extLst>
          </p:cNvPr>
          <p:cNvSpPr txBox="1"/>
          <p:nvPr/>
        </p:nvSpPr>
        <p:spPr>
          <a:xfrm>
            <a:off x="6000181" y="4007800"/>
            <a:ext cx="2457724" cy="523220"/>
          </a:xfrm>
          <a:prstGeom prst="rect">
            <a:avLst/>
          </a:prstGeom>
          <a:noFill/>
        </p:spPr>
        <p:txBody>
          <a:bodyPr wrap="none" rtlCol="0">
            <a:spAutoFit/>
          </a:bodyPr>
          <a:lstStyle/>
          <a:p>
            <a:r>
              <a:rPr lang="en-US" sz="2800" dirty="0">
                <a:latin typeface="Raleway ExtraBold" panose="020B0903030101060003" pitchFamily="34" charset="0"/>
              </a:rPr>
              <a:t>Performance</a:t>
            </a:r>
          </a:p>
        </p:txBody>
      </p:sp>
      <p:sp>
        <p:nvSpPr>
          <p:cNvPr id="11" name="TextBox 10">
            <a:extLst>
              <a:ext uri="{FF2B5EF4-FFF2-40B4-BE49-F238E27FC236}">
                <a16:creationId xmlns:a16="http://schemas.microsoft.com/office/drawing/2014/main" id="{112CEDC5-483B-4A38-8FA1-C071FBED7851}"/>
              </a:ext>
            </a:extLst>
          </p:cNvPr>
          <p:cNvSpPr txBox="1"/>
          <p:nvPr/>
        </p:nvSpPr>
        <p:spPr>
          <a:xfrm>
            <a:off x="8903781" y="4007800"/>
            <a:ext cx="2792272" cy="954107"/>
          </a:xfrm>
          <a:prstGeom prst="rect">
            <a:avLst/>
          </a:prstGeom>
          <a:noFill/>
        </p:spPr>
        <p:txBody>
          <a:bodyPr wrap="square" rtlCol="0">
            <a:spAutoFit/>
          </a:bodyPr>
          <a:lstStyle/>
          <a:p>
            <a:pPr algn="ctr"/>
            <a:r>
              <a:rPr lang="en-US" sz="2800" dirty="0">
                <a:latin typeface="Raleway ExtraBold" panose="020B0903030101060003" pitchFamily="34" charset="0"/>
              </a:rPr>
              <a:t>Extending the Web</a:t>
            </a:r>
          </a:p>
        </p:txBody>
      </p:sp>
    </p:spTree>
    <p:extLst>
      <p:ext uri="{BB962C8B-B14F-4D97-AF65-F5344CB8AC3E}">
        <p14:creationId xmlns:p14="http://schemas.microsoft.com/office/powerpoint/2010/main" val="280039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EC43EC-25A4-4B62-B83F-CDD96D2AF672}"/>
              </a:ext>
            </a:extLst>
          </p:cNvPr>
          <p:cNvSpPr>
            <a:spLocks noGrp="1"/>
          </p:cNvSpPr>
          <p:nvPr>
            <p:ph sz="half" idx="1"/>
          </p:nvPr>
        </p:nvSpPr>
        <p:spPr>
          <a:xfrm>
            <a:off x="838200" y="1825625"/>
            <a:ext cx="6484620" cy="4351338"/>
          </a:xfrm>
        </p:spPr>
        <p:txBody>
          <a:bodyPr/>
          <a:lstStyle/>
          <a:p>
            <a:r>
              <a:rPr lang="en-US" dirty="0"/>
              <a:t>Used PWA to target emerging markets</a:t>
            </a:r>
          </a:p>
          <a:p>
            <a:r>
              <a:rPr lang="en-US" dirty="0"/>
              <a:t>Final app is </a:t>
            </a:r>
            <a:r>
              <a:rPr lang="en-US" b="1" dirty="0"/>
              <a:t>233 KB</a:t>
            </a:r>
          </a:p>
          <a:p>
            <a:pPr lvl="1"/>
            <a:r>
              <a:rPr lang="en-US" b="1" dirty="0"/>
              <a:t>99.84%</a:t>
            </a:r>
            <a:r>
              <a:rPr lang="en-US" dirty="0"/>
              <a:t> smaller than native iOS (</a:t>
            </a:r>
            <a:r>
              <a:rPr lang="en-US" i="1" dirty="0"/>
              <a:t>148 MB</a:t>
            </a:r>
            <a:r>
              <a:rPr lang="en-US" dirty="0"/>
              <a:t>)</a:t>
            </a:r>
          </a:p>
          <a:p>
            <a:r>
              <a:rPr lang="en-US" b="1" dirty="0"/>
              <a:t>2x</a:t>
            </a:r>
            <a:r>
              <a:rPr lang="en-US" dirty="0"/>
              <a:t> daily and monthly active users on website</a:t>
            </a:r>
          </a:p>
          <a:p>
            <a:r>
              <a:rPr lang="en-US" b="1" dirty="0"/>
              <a:t>20% </a:t>
            </a:r>
            <a:r>
              <a:rPr lang="en-US" dirty="0"/>
              <a:t>increase in mobile conversion</a:t>
            </a:r>
          </a:p>
        </p:txBody>
      </p:sp>
      <p:pic>
        <p:nvPicPr>
          <p:cNvPr id="6" name="Content Placeholder 5">
            <a:extLst>
              <a:ext uri="{FF2B5EF4-FFF2-40B4-BE49-F238E27FC236}">
                <a16:creationId xmlns:a16="http://schemas.microsoft.com/office/drawing/2014/main" id="{203A3849-5ACA-46A3-82DC-BA67ADFC580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75165" y="1825625"/>
            <a:ext cx="2175669" cy="4351338"/>
          </a:xfrm>
          <a:ln>
            <a:solidFill>
              <a:schemeClr val="tx1"/>
            </a:solidFill>
          </a:ln>
        </p:spPr>
      </p:pic>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lstStyle/>
          <a:p>
            <a:r>
              <a:rPr lang="en-US" dirty="0"/>
              <a:t>Why Are PWAs Important?</a:t>
            </a:r>
          </a:p>
        </p:txBody>
      </p:sp>
      <p:sp>
        <p:nvSpPr>
          <p:cNvPr id="7" name="Text Placeholder 6">
            <a:extLst>
              <a:ext uri="{FF2B5EF4-FFF2-40B4-BE49-F238E27FC236}">
                <a16:creationId xmlns:a16="http://schemas.microsoft.com/office/drawing/2014/main" id="{49A6E398-2194-4DB0-9076-0421DBC10262}"/>
              </a:ext>
            </a:extLst>
          </p:cNvPr>
          <p:cNvSpPr>
            <a:spLocks noGrp="1"/>
          </p:cNvSpPr>
          <p:nvPr>
            <p:ph type="body" sz="quarter" idx="13"/>
          </p:nvPr>
        </p:nvSpPr>
        <p:spPr/>
        <p:txBody>
          <a:bodyPr/>
          <a:lstStyle/>
          <a:p>
            <a:r>
              <a:rPr lang="en-US" dirty="0"/>
              <a:t>Starbucks</a:t>
            </a:r>
          </a:p>
        </p:txBody>
      </p:sp>
    </p:spTree>
    <p:extLst>
      <p:ext uri="{BB962C8B-B14F-4D97-AF65-F5344CB8AC3E}">
        <p14:creationId xmlns:p14="http://schemas.microsoft.com/office/powerpoint/2010/main" val="350178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sub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EC43EC-25A4-4B62-B83F-CDD96D2AF672}"/>
              </a:ext>
            </a:extLst>
          </p:cNvPr>
          <p:cNvSpPr>
            <a:spLocks noGrp="1"/>
          </p:cNvSpPr>
          <p:nvPr>
            <p:ph idx="1"/>
          </p:nvPr>
        </p:nvSpPr>
        <p:spPr/>
        <p:txBody>
          <a:bodyPr/>
          <a:lstStyle/>
          <a:p>
            <a:r>
              <a:rPr lang="en-US" b="1" dirty="0"/>
              <a:t>Twitter Lite</a:t>
            </a:r>
            <a:r>
              <a:rPr lang="en-US" dirty="0"/>
              <a:t> – App is just 420KB (3% of native app)</a:t>
            </a:r>
            <a:endParaRPr lang="en-US" b="1" dirty="0"/>
          </a:p>
          <a:p>
            <a:endParaRPr lang="en-US" b="1" dirty="0"/>
          </a:p>
          <a:p>
            <a:r>
              <a:rPr lang="en-US" b="1" dirty="0"/>
              <a:t>Uber</a:t>
            </a:r>
            <a:r>
              <a:rPr lang="en-US" dirty="0"/>
              <a:t> – PWA is just 50 KB</a:t>
            </a:r>
          </a:p>
          <a:p>
            <a:endParaRPr lang="en-US" dirty="0"/>
          </a:p>
          <a:p>
            <a:r>
              <a:rPr lang="en-US" b="1" dirty="0"/>
              <a:t>Tinder</a:t>
            </a:r>
            <a:r>
              <a:rPr lang="en-US" dirty="0"/>
              <a:t> – Load times reduced from 11.9s to 4.69s</a:t>
            </a:r>
          </a:p>
          <a:p>
            <a:endParaRPr lang="en-US" dirty="0"/>
          </a:p>
          <a:p>
            <a:r>
              <a:rPr lang="en-US" b="1" dirty="0"/>
              <a:t>West Elm </a:t>
            </a:r>
            <a:r>
              <a:rPr lang="en-US" dirty="0"/>
              <a:t>– 15% increase in time spent 9% increase in revenue</a:t>
            </a:r>
          </a:p>
        </p:txBody>
      </p:sp>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lstStyle/>
          <a:p>
            <a:r>
              <a:rPr lang="en-US" dirty="0"/>
              <a:t>Why Are PWAs Important?</a:t>
            </a:r>
          </a:p>
        </p:txBody>
      </p:sp>
      <p:sp>
        <p:nvSpPr>
          <p:cNvPr id="5" name="Content Placeholder 4">
            <a:extLst>
              <a:ext uri="{FF2B5EF4-FFF2-40B4-BE49-F238E27FC236}">
                <a16:creationId xmlns:a16="http://schemas.microsoft.com/office/drawing/2014/main" id="{797C0D4D-268C-4DF0-B4D4-5FD39EA0B500}"/>
              </a:ext>
            </a:extLst>
          </p:cNvPr>
          <p:cNvSpPr>
            <a:spLocks noGrp="1"/>
          </p:cNvSpPr>
          <p:nvPr>
            <p:ph type="body" sz="quarter" idx="13"/>
          </p:nvPr>
        </p:nvSpPr>
        <p:spPr/>
        <p:txBody>
          <a:bodyPr/>
          <a:lstStyle/>
          <a:p>
            <a:pPr marL="0" indent="0">
              <a:buNone/>
            </a:pPr>
            <a:r>
              <a:rPr lang="en-US" dirty="0"/>
              <a:t>Other Examples</a:t>
            </a:r>
          </a:p>
        </p:txBody>
      </p:sp>
    </p:spTree>
    <p:extLst>
      <p:ext uri="{BB962C8B-B14F-4D97-AF65-F5344CB8AC3E}">
        <p14:creationId xmlns:p14="http://schemas.microsoft.com/office/powerpoint/2010/main" val="83298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subTnLst>
                                    <p:animClr clrSpc="rgb" dir="cw">
                                      <p:cBhvr override="childStyle">
                                        <p:cTn dur="1" fill="hold" display="0" masterRel="nextClick" afterEffect="1"/>
                                        <p:tgtEl>
                                          <p:spTgt spid="2">
                                            <p:txEl>
                                              <p:pRg st="4" end="4"/>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C01B7ED-4950-49FD-845F-A88062E74C0F}"/>
              </a:ext>
            </a:extLst>
          </p:cNvPr>
          <p:cNvSpPr>
            <a:spLocks noGrp="1"/>
          </p:cNvSpPr>
          <p:nvPr>
            <p:ph idx="1"/>
          </p:nvPr>
        </p:nvSpPr>
        <p:spPr/>
        <p:txBody>
          <a:bodyPr/>
          <a:lstStyle/>
          <a:p>
            <a:pPr marL="514350" indent="-514350">
              <a:buFont typeface="+mj-lt"/>
              <a:buAutoNum type="arabicPeriod"/>
            </a:pPr>
            <a:r>
              <a:rPr lang="en-US" dirty="0">
                <a:solidFill>
                  <a:schemeClr val="bg1">
                    <a:lumMod val="85000"/>
                  </a:schemeClr>
                </a:solidFill>
              </a:rPr>
              <a:t>What is a PWA?</a:t>
            </a:r>
          </a:p>
          <a:p>
            <a:pPr marL="514350" indent="-514350">
              <a:buFont typeface="+mj-lt"/>
              <a:buAutoNum type="arabicPeriod"/>
            </a:pPr>
            <a:r>
              <a:rPr lang="en-US" dirty="0"/>
              <a:t>Why are PWAs important?</a:t>
            </a:r>
          </a:p>
          <a:p>
            <a:pPr marL="514350" indent="-514350">
              <a:buFont typeface="+mj-lt"/>
              <a:buAutoNum type="arabicPeriod"/>
            </a:pPr>
            <a:r>
              <a:rPr lang="en-US" dirty="0">
                <a:solidFill>
                  <a:schemeClr val="bg1">
                    <a:lumMod val="85000"/>
                  </a:schemeClr>
                </a:solidFill>
              </a:rPr>
              <a:t>Why Every Web App Should be a PWA</a:t>
            </a:r>
          </a:p>
          <a:p>
            <a:pPr marL="514350" indent="-514350">
              <a:buFont typeface="+mj-lt"/>
              <a:buAutoNum type="arabicPeriod"/>
            </a:pPr>
            <a:r>
              <a:rPr lang="en-US" dirty="0">
                <a:solidFill>
                  <a:schemeClr val="bg1">
                    <a:lumMod val="85000"/>
                  </a:schemeClr>
                </a:solidFill>
              </a:rPr>
              <a:t>Tools</a:t>
            </a:r>
          </a:p>
          <a:p>
            <a:pPr marL="514350" indent="-514350">
              <a:buFont typeface="+mj-lt"/>
              <a:buAutoNum type="arabicPeriod"/>
            </a:pPr>
            <a:r>
              <a:rPr lang="en-US" dirty="0">
                <a:solidFill>
                  <a:schemeClr val="bg1">
                    <a:lumMod val="85000"/>
                  </a:schemeClr>
                </a:solidFill>
              </a:rPr>
              <a:t>Q &amp; A</a:t>
            </a:r>
          </a:p>
        </p:txBody>
      </p:sp>
      <p:sp>
        <p:nvSpPr>
          <p:cNvPr id="4" name="Title 3">
            <a:extLst>
              <a:ext uri="{FF2B5EF4-FFF2-40B4-BE49-F238E27FC236}">
                <a16:creationId xmlns:a16="http://schemas.microsoft.com/office/drawing/2014/main" id="{8C1CB10E-4002-44B5-AB96-852DEE35C421}"/>
              </a:ext>
            </a:extLst>
          </p:cNvPr>
          <p:cNvSpPr>
            <a:spLocks noGrp="1"/>
          </p:cNvSpPr>
          <p:nvPr>
            <p:ph type="title"/>
          </p:nvPr>
        </p:nvSpPr>
        <p:spPr/>
        <p:txBody>
          <a:bodyPr>
            <a:normAutofit/>
          </a:bodyPr>
          <a:lstStyle/>
          <a:p>
            <a:r>
              <a:rPr lang="en-US" dirty="0"/>
              <a:t>Agenda</a:t>
            </a:r>
          </a:p>
        </p:txBody>
      </p:sp>
    </p:spTree>
    <p:extLst>
      <p:ext uri="{BB962C8B-B14F-4D97-AF65-F5344CB8AC3E}">
        <p14:creationId xmlns:p14="http://schemas.microsoft.com/office/powerpoint/2010/main" val="2778067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C01B7ED-4950-49FD-845F-A88062E74C0F}"/>
              </a:ext>
            </a:extLst>
          </p:cNvPr>
          <p:cNvSpPr>
            <a:spLocks noGrp="1"/>
          </p:cNvSpPr>
          <p:nvPr>
            <p:ph idx="1"/>
          </p:nvPr>
        </p:nvSpPr>
        <p:spPr/>
        <p:txBody>
          <a:bodyPr/>
          <a:lstStyle/>
          <a:p>
            <a:pPr marL="514350" indent="-514350">
              <a:buFont typeface="+mj-lt"/>
              <a:buAutoNum type="arabicPeriod"/>
            </a:pPr>
            <a:r>
              <a:rPr lang="en-US" dirty="0">
                <a:solidFill>
                  <a:schemeClr val="bg1">
                    <a:lumMod val="85000"/>
                  </a:schemeClr>
                </a:solidFill>
              </a:rPr>
              <a:t>What is a PWA?</a:t>
            </a:r>
          </a:p>
          <a:p>
            <a:pPr marL="514350" indent="-514350">
              <a:buFont typeface="+mj-lt"/>
              <a:buAutoNum type="arabicPeriod"/>
            </a:pPr>
            <a:r>
              <a:rPr lang="en-US" dirty="0">
                <a:solidFill>
                  <a:schemeClr val="bg1">
                    <a:lumMod val="85000"/>
                  </a:schemeClr>
                </a:solidFill>
              </a:rPr>
              <a:t>Why are PWAs important?</a:t>
            </a:r>
          </a:p>
          <a:p>
            <a:pPr marL="514350" indent="-514350">
              <a:buFont typeface="+mj-lt"/>
              <a:buAutoNum type="arabicPeriod"/>
            </a:pPr>
            <a:r>
              <a:rPr lang="en-US" dirty="0"/>
              <a:t>Why Every Web App Should be a PWA</a:t>
            </a:r>
          </a:p>
          <a:p>
            <a:pPr marL="514350" indent="-514350">
              <a:buFont typeface="+mj-lt"/>
              <a:buAutoNum type="arabicPeriod"/>
            </a:pPr>
            <a:r>
              <a:rPr lang="en-US" dirty="0">
                <a:solidFill>
                  <a:schemeClr val="bg1">
                    <a:lumMod val="85000"/>
                  </a:schemeClr>
                </a:solidFill>
              </a:rPr>
              <a:t>Tools</a:t>
            </a:r>
          </a:p>
          <a:p>
            <a:pPr marL="514350" indent="-514350">
              <a:buFont typeface="+mj-lt"/>
              <a:buAutoNum type="arabicPeriod"/>
            </a:pPr>
            <a:r>
              <a:rPr lang="en-US" dirty="0">
                <a:solidFill>
                  <a:schemeClr val="bg1">
                    <a:lumMod val="85000"/>
                  </a:schemeClr>
                </a:solidFill>
              </a:rPr>
              <a:t>Q &amp; A</a:t>
            </a:r>
          </a:p>
        </p:txBody>
      </p:sp>
      <p:sp>
        <p:nvSpPr>
          <p:cNvPr id="4" name="Title 3">
            <a:extLst>
              <a:ext uri="{FF2B5EF4-FFF2-40B4-BE49-F238E27FC236}">
                <a16:creationId xmlns:a16="http://schemas.microsoft.com/office/drawing/2014/main" id="{8C1CB10E-4002-44B5-AB96-852DEE35C421}"/>
              </a:ext>
            </a:extLst>
          </p:cNvPr>
          <p:cNvSpPr>
            <a:spLocks noGrp="1"/>
          </p:cNvSpPr>
          <p:nvPr>
            <p:ph type="title"/>
          </p:nvPr>
        </p:nvSpPr>
        <p:spPr/>
        <p:txBody>
          <a:bodyPr>
            <a:normAutofit/>
          </a:bodyPr>
          <a:lstStyle/>
          <a:p>
            <a:r>
              <a:rPr lang="en-US" dirty="0"/>
              <a:t>Agenda</a:t>
            </a:r>
          </a:p>
        </p:txBody>
      </p:sp>
    </p:spTree>
    <p:extLst>
      <p:ext uri="{BB962C8B-B14F-4D97-AF65-F5344CB8AC3E}">
        <p14:creationId xmlns:p14="http://schemas.microsoft.com/office/powerpoint/2010/main" val="266600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normAutofit/>
          </a:bodyPr>
          <a:lstStyle/>
          <a:p>
            <a:r>
              <a:rPr lang="en-US" sz="4400" dirty="0"/>
              <a:t>Why Every Web App Should be a PWA</a:t>
            </a:r>
          </a:p>
        </p:txBody>
      </p:sp>
      <p:sp>
        <p:nvSpPr>
          <p:cNvPr id="2" name="Content Placeholder 1">
            <a:extLst>
              <a:ext uri="{FF2B5EF4-FFF2-40B4-BE49-F238E27FC236}">
                <a16:creationId xmlns:a16="http://schemas.microsoft.com/office/drawing/2014/main" id="{90EC43EC-25A4-4B62-B83F-CDD96D2AF672}"/>
              </a:ext>
            </a:extLst>
          </p:cNvPr>
          <p:cNvSpPr>
            <a:spLocks noGrp="1"/>
          </p:cNvSpPr>
          <p:nvPr>
            <p:ph type="body" idx="1"/>
          </p:nvPr>
        </p:nvSpPr>
        <p:spPr/>
        <p:txBody>
          <a:bodyPr>
            <a:normAutofit/>
          </a:bodyPr>
          <a:lstStyle/>
          <a:p>
            <a:r>
              <a:rPr lang="en-US" dirty="0"/>
              <a:t>Even if you can’t make it a true PWA</a:t>
            </a:r>
          </a:p>
        </p:txBody>
      </p:sp>
    </p:spTree>
    <p:extLst>
      <p:ext uri="{BB962C8B-B14F-4D97-AF65-F5344CB8AC3E}">
        <p14:creationId xmlns:p14="http://schemas.microsoft.com/office/powerpoint/2010/main" val="273129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lstStyle/>
          <a:p>
            <a:r>
              <a:rPr lang="en-US" dirty="0"/>
              <a:t>Responsive Design</a:t>
            </a:r>
          </a:p>
        </p:txBody>
      </p:sp>
      <p:sp>
        <p:nvSpPr>
          <p:cNvPr id="2" name="Content Placeholder 1">
            <a:extLst>
              <a:ext uri="{FF2B5EF4-FFF2-40B4-BE49-F238E27FC236}">
                <a16:creationId xmlns:a16="http://schemas.microsoft.com/office/drawing/2014/main" id="{90EC43EC-25A4-4B62-B83F-CDD96D2AF67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447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1CB10E-4002-44B5-AB96-852DEE35C421}"/>
              </a:ext>
            </a:extLst>
          </p:cNvPr>
          <p:cNvSpPr>
            <a:spLocks noGrp="1"/>
          </p:cNvSpPr>
          <p:nvPr>
            <p:ph type="title"/>
          </p:nvPr>
        </p:nvSpPr>
        <p:spPr/>
        <p:txBody>
          <a:bodyPr/>
          <a:lstStyle/>
          <a:p>
            <a:r>
              <a:rPr lang="en-US" dirty="0"/>
              <a:t>Who Am I?</a:t>
            </a:r>
          </a:p>
        </p:txBody>
      </p:sp>
      <p:pic>
        <p:nvPicPr>
          <p:cNvPr id="7" name="Picture 6">
            <a:extLst>
              <a:ext uri="{FF2B5EF4-FFF2-40B4-BE49-F238E27FC236}">
                <a16:creationId xmlns:a16="http://schemas.microsoft.com/office/drawing/2014/main" id="{BEA4D4BB-830A-4B30-882C-6A91552F2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298" y="2246783"/>
            <a:ext cx="4508016" cy="3005625"/>
          </a:xfrm>
          <a:prstGeom prst="rect">
            <a:avLst/>
          </a:prstGeom>
        </p:spPr>
      </p:pic>
      <p:sp>
        <p:nvSpPr>
          <p:cNvPr id="8" name="TextBox 7">
            <a:extLst>
              <a:ext uri="{FF2B5EF4-FFF2-40B4-BE49-F238E27FC236}">
                <a16:creationId xmlns:a16="http://schemas.microsoft.com/office/drawing/2014/main" id="{C6A37A94-ED4F-44F4-8691-A35BC11B88DB}"/>
              </a:ext>
            </a:extLst>
          </p:cNvPr>
          <p:cNvSpPr txBox="1"/>
          <p:nvPr/>
        </p:nvSpPr>
        <p:spPr>
          <a:xfrm>
            <a:off x="6162910" y="2364601"/>
            <a:ext cx="3845925" cy="646331"/>
          </a:xfrm>
          <a:prstGeom prst="rect">
            <a:avLst/>
          </a:prstGeom>
          <a:noFill/>
        </p:spPr>
        <p:txBody>
          <a:bodyPr wrap="none" rtlCol="0">
            <a:spAutoFit/>
          </a:bodyPr>
          <a:lstStyle/>
          <a:p>
            <a:r>
              <a:rPr lang="en-US" sz="3600" dirty="0">
                <a:solidFill>
                  <a:srgbClr val="7ECEA6"/>
                </a:solidFill>
                <a:latin typeface="Raleway ExtraBold" panose="020B0903030101060003" pitchFamily="34" charset="0"/>
              </a:rPr>
              <a:t>Carl Bergenhem</a:t>
            </a:r>
          </a:p>
        </p:txBody>
      </p:sp>
      <p:sp>
        <p:nvSpPr>
          <p:cNvPr id="9" name="TextBox 8">
            <a:extLst>
              <a:ext uri="{FF2B5EF4-FFF2-40B4-BE49-F238E27FC236}">
                <a16:creationId xmlns:a16="http://schemas.microsoft.com/office/drawing/2014/main" id="{70219B4F-CAA5-4300-931E-F5F2437D83B7}"/>
              </a:ext>
            </a:extLst>
          </p:cNvPr>
          <p:cNvSpPr txBox="1"/>
          <p:nvPr/>
        </p:nvSpPr>
        <p:spPr>
          <a:xfrm>
            <a:off x="6241633" y="3010932"/>
            <a:ext cx="3910045" cy="369332"/>
          </a:xfrm>
          <a:prstGeom prst="rect">
            <a:avLst/>
          </a:prstGeom>
          <a:noFill/>
        </p:spPr>
        <p:txBody>
          <a:bodyPr wrap="none" rtlCol="0">
            <a:spAutoFit/>
          </a:bodyPr>
          <a:lstStyle/>
          <a:p>
            <a:r>
              <a:rPr lang="en-US" dirty="0">
                <a:latin typeface="Raleway" panose="020B0503030101060003" pitchFamily="34" charset="0"/>
              </a:rPr>
              <a:t>PM, Kendo UI &amp; Web Components</a:t>
            </a:r>
          </a:p>
        </p:txBody>
      </p:sp>
      <p:sp>
        <p:nvSpPr>
          <p:cNvPr id="10" name="TextBox 9">
            <a:extLst>
              <a:ext uri="{FF2B5EF4-FFF2-40B4-BE49-F238E27FC236}">
                <a16:creationId xmlns:a16="http://schemas.microsoft.com/office/drawing/2014/main" id="{46EA9033-094C-4C0B-8E6D-E3AE04A501E4}"/>
              </a:ext>
            </a:extLst>
          </p:cNvPr>
          <p:cNvSpPr txBox="1"/>
          <p:nvPr/>
        </p:nvSpPr>
        <p:spPr>
          <a:xfrm>
            <a:off x="6247689" y="3782660"/>
            <a:ext cx="3882794" cy="646331"/>
          </a:xfrm>
          <a:prstGeom prst="rect">
            <a:avLst/>
          </a:prstGeom>
          <a:noFill/>
        </p:spPr>
        <p:txBody>
          <a:bodyPr wrap="none" rtlCol="0">
            <a:spAutoFit/>
          </a:bodyPr>
          <a:lstStyle/>
          <a:p>
            <a:r>
              <a:rPr lang="en-US" dirty="0">
                <a:latin typeface="Raleway" panose="020B0503030101060003" pitchFamily="34" charset="0"/>
              </a:rPr>
              <a:t>Web developer, fitness enthusiast,</a:t>
            </a:r>
          </a:p>
          <a:p>
            <a:r>
              <a:rPr lang="en-US" dirty="0">
                <a:latin typeface="Raleway" panose="020B0503030101060003" pitchFamily="34" charset="0"/>
              </a:rPr>
              <a:t>video game aficionado.</a:t>
            </a:r>
          </a:p>
        </p:txBody>
      </p:sp>
      <p:sp>
        <p:nvSpPr>
          <p:cNvPr id="11" name="TextBox 10">
            <a:extLst>
              <a:ext uri="{FF2B5EF4-FFF2-40B4-BE49-F238E27FC236}">
                <a16:creationId xmlns:a16="http://schemas.microsoft.com/office/drawing/2014/main" id="{9A2C483D-D9AB-44A9-B2B8-E4C91C754BC5}"/>
              </a:ext>
            </a:extLst>
          </p:cNvPr>
          <p:cNvSpPr txBox="1"/>
          <p:nvPr/>
        </p:nvSpPr>
        <p:spPr>
          <a:xfrm>
            <a:off x="6658210" y="4522553"/>
            <a:ext cx="2031325" cy="369332"/>
          </a:xfrm>
          <a:prstGeom prst="rect">
            <a:avLst/>
          </a:prstGeom>
          <a:noFill/>
        </p:spPr>
        <p:txBody>
          <a:bodyPr wrap="none" rtlCol="0">
            <a:spAutoFit/>
          </a:bodyPr>
          <a:lstStyle/>
          <a:p>
            <a:r>
              <a:rPr lang="en-US" dirty="0">
                <a:solidFill>
                  <a:schemeClr val="accent5">
                    <a:lumMod val="75000"/>
                  </a:schemeClr>
                </a:solidFill>
                <a:latin typeface="Raleway" panose="020B0503030101060003" pitchFamily="34" charset="0"/>
              </a:rPr>
              <a:t>@</a:t>
            </a:r>
            <a:r>
              <a:rPr lang="en-US" dirty="0" err="1">
                <a:solidFill>
                  <a:schemeClr val="accent5">
                    <a:lumMod val="75000"/>
                  </a:schemeClr>
                </a:solidFill>
                <a:latin typeface="Raleway" panose="020B0503030101060003" pitchFamily="34" charset="0"/>
              </a:rPr>
              <a:t>carlbergenhem</a:t>
            </a:r>
            <a:endParaRPr lang="en-US" dirty="0">
              <a:solidFill>
                <a:schemeClr val="accent5">
                  <a:lumMod val="75000"/>
                </a:schemeClr>
              </a:solidFill>
              <a:latin typeface="Raleway" panose="020B0503030101060003" pitchFamily="34" charset="0"/>
            </a:endParaRPr>
          </a:p>
        </p:txBody>
      </p:sp>
      <p:sp>
        <p:nvSpPr>
          <p:cNvPr id="12" name="TextBox 11">
            <a:extLst>
              <a:ext uri="{FF2B5EF4-FFF2-40B4-BE49-F238E27FC236}">
                <a16:creationId xmlns:a16="http://schemas.microsoft.com/office/drawing/2014/main" id="{1066ADA6-6447-4510-A150-FDCC7FAC8FE6}"/>
              </a:ext>
            </a:extLst>
          </p:cNvPr>
          <p:cNvSpPr txBox="1"/>
          <p:nvPr/>
        </p:nvSpPr>
        <p:spPr>
          <a:xfrm>
            <a:off x="6241633" y="4435296"/>
            <a:ext cx="393700" cy="523220"/>
          </a:xfrm>
          <a:prstGeom prst="rect">
            <a:avLst/>
          </a:prstGeom>
          <a:noFill/>
        </p:spPr>
        <p:txBody>
          <a:bodyPr wrap="square" rtlCol="0">
            <a:spAutoFit/>
          </a:bodyPr>
          <a:lstStyle/>
          <a:p>
            <a:r>
              <a:rPr lang="en-US" sz="2800" dirty="0">
                <a:solidFill>
                  <a:schemeClr val="accent5">
                    <a:lumMod val="75000"/>
                  </a:schemeClr>
                </a:solidFill>
                <a:latin typeface="Font Awesome 5 Brands Regular" panose="02000503000000000000" pitchFamily="50" charset="2"/>
              </a:rPr>
              <a:t></a:t>
            </a:r>
          </a:p>
        </p:txBody>
      </p:sp>
      <p:sp>
        <p:nvSpPr>
          <p:cNvPr id="2" name="TextBox 1">
            <a:extLst>
              <a:ext uri="{FF2B5EF4-FFF2-40B4-BE49-F238E27FC236}">
                <a16:creationId xmlns:a16="http://schemas.microsoft.com/office/drawing/2014/main" id="{E69B6E61-F6AB-4D6B-8A17-D4481092EC8A}"/>
              </a:ext>
            </a:extLst>
          </p:cNvPr>
          <p:cNvSpPr txBox="1"/>
          <p:nvPr/>
        </p:nvSpPr>
        <p:spPr>
          <a:xfrm>
            <a:off x="6241633" y="3380263"/>
            <a:ext cx="1386918" cy="369332"/>
          </a:xfrm>
          <a:prstGeom prst="rect">
            <a:avLst/>
          </a:prstGeom>
          <a:noFill/>
        </p:spPr>
        <p:txBody>
          <a:bodyPr wrap="none" rtlCol="0">
            <a:spAutoFit/>
          </a:bodyPr>
          <a:lstStyle/>
          <a:p>
            <a:r>
              <a:rPr lang="en-US" dirty="0">
                <a:latin typeface="Raleway" panose="020B0503030101060003" pitchFamily="34" charset="0"/>
              </a:rPr>
              <a:t>@ Progress</a:t>
            </a:r>
            <a:endParaRPr lang="en-US" dirty="0"/>
          </a:p>
        </p:txBody>
      </p:sp>
    </p:spTree>
    <p:extLst>
      <p:ext uri="{BB962C8B-B14F-4D97-AF65-F5344CB8AC3E}">
        <p14:creationId xmlns:p14="http://schemas.microsoft.com/office/powerpoint/2010/main" val="273465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7FCBF66-13DF-4A27-819B-79BF1846FA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771838"/>
            <a:ext cx="5740840" cy="4351338"/>
          </a:xfrm>
          <a:ln>
            <a:solidFill>
              <a:schemeClr val="tx1"/>
            </a:solidFill>
          </a:ln>
        </p:spPr>
      </p:pic>
      <p:sp>
        <p:nvSpPr>
          <p:cNvPr id="4" name="Title 3">
            <a:extLst>
              <a:ext uri="{FF2B5EF4-FFF2-40B4-BE49-F238E27FC236}">
                <a16:creationId xmlns:a16="http://schemas.microsoft.com/office/drawing/2014/main" id="{F3C8BA7B-A1BD-4CD9-8677-98089CD6F256}"/>
              </a:ext>
            </a:extLst>
          </p:cNvPr>
          <p:cNvSpPr>
            <a:spLocks noGrp="1"/>
          </p:cNvSpPr>
          <p:nvPr>
            <p:ph type="title"/>
          </p:nvPr>
        </p:nvSpPr>
        <p:spPr/>
        <p:txBody>
          <a:bodyPr/>
          <a:lstStyle/>
          <a:p>
            <a:r>
              <a:rPr lang="en-US" dirty="0"/>
              <a:t>“Enterprise” Apps</a:t>
            </a:r>
          </a:p>
        </p:txBody>
      </p:sp>
      <p:pic>
        <p:nvPicPr>
          <p:cNvPr id="9" name="Picture 8">
            <a:extLst>
              <a:ext uri="{FF2B5EF4-FFF2-40B4-BE49-F238E27FC236}">
                <a16:creationId xmlns:a16="http://schemas.microsoft.com/office/drawing/2014/main" id="{610FE994-12C2-4D32-A190-8031012D9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9487" y="2366357"/>
            <a:ext cx="4391025" cy="3162300"/>
          </a:xfrm>
          <a:prstGeom prst="rect">
            <a:avLst/>
          </a:prstGeom>
          <a:ln>
            <a:solidFill>
              <a:schemeClr val="tx1"/>
            </a:solidFill>
          </a:ln>
        </p:spPr>
      </p:pic>
    </p:spTree>
    <p:extLst>
      <p:ext uri="{BB962C8B-B14F-4D97-AF65-F5344CB8AC3E}">
        <p14:creationId xmlns:p14="http://schemas.microsoft.com/office/powerpoint/2010/main" val="1031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7D48CF-B6AE-4F13-92DF-B50E8C181C91}"/>
              </a:ext>
            </a:extLst>
          </p:cNvPr>
          <p:cNvSpPr>
            <a:spLocks noGrp="1"/>
          </p:cNvSpPr>
          <p:nvPr>
            <p:ph sz="half" idx="1"/>
          </p:nvPr>
        </p:nvSpPr>
        <p:spPr/>
        <p:txBody>
          <a:bodyPr>
            <a:normAutofit/>
          </a:bodyPr>
          <a:lstStyle/>
          <a:p>
            <a:r>
              <a:rPr lang="en-US" dirty="0"/>
              <a:t>Responsive design </a:t>
            </a:r>
            <a:r>
              <a:rPr lang="en-US" b="1" dirty="0"/>
              <a:t>isn’t just for mobile</a:t>
            </a:r>
          </a:p>
          <a:p>
            <a:r>
              <a:rPr lang="en-US" dirty="0"/>
              <a:t>High-density vs regular monitors</a:t>
            </a:r>
          </a:p>
          <a:p>
            <a:r>
              <a:rPr lang="en-US" dirty="0"/>
              <a:t>Full screen is not always available</a:t>
            </a:r>
          </a:p>
          <a:p>
            <a:r>
              <a:rPr lang="en-US" dirty="0"/>
              <a:t>We cannot assume the preferred size of the app</a:t>
            </a:r>
          </a:p>
          <a:p>
            <a:r>
              <a:rPr lang="en-US" dirty="0"/>
              <a:t>A pixel is not a pixel</a:t>
            </a:r>
          </a:p>
        </p:txBody>
      </p:sp>
      <p:pic>
        <p:nvPicPr>
          <p:cNvPr id="6" name="Content Placeholder 5">
            <a:extLst>
              <a:ext uri="{FF2B5EF4-FFF2-40B4-BE49-F238E27FC236}">
                <a16:creationId xmlns:a16="http://schemas.microsoft.com/office/drawing/2014/main" id="{386B1F06-A359-4DD6-B387-173C5153828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30499" y="2561663"/>
            <a:ext cx="6239436" cy="3509683"/>
          </a:xfrm>
        </p:spPr>
      </p:pic>
      <p:sp>
        <p:nvSpPr>
          <p:cNvPr id="3" name="Title 2">
            <a:extLst>
              <a:ext uri="{FF2B5EF4-FFF2-40B4-BE49-F238E27FC236}">
                <a16:creationId xmlns:a16="http://schemas.microsoft.com/office/drawing/2014/main" id="{371256D6-D04F-40DE-AA8B-BDC1C988ED55}"/>
              </a:ext>
            </a:extLst>
          </p:cNvPr>
          <p:cNvSpPr>
            <a:spLocks noGrp="1"/>
          </p:cNvSpPr>
          <p:nvPr>
            <p:ph type="title"/>
          </p:nvPr>
        </p:nvSpPr>
        <p:spPr/>
        <p:txBody>
          <a:bodyPr/>
          <a:lstStyle/>
          <a:p>
            <a:r>
              <a:rPr lang="en-US" dirty="0"/>
              <a:t>Responsive Design</a:t>
            </a:r>
          </a:p>
        </p:txBody>
      </p:sp>
    </p:spTree>
    <p:extLst>
      <p:ext uri="{BB962C8B-B14F-4D97-AF65-F5344CB8AC3E}">
        <p14:creationId xmlns:p14="http://schemas.microsoft.com/office/powerpoint/2010/main" val="209416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7D48CF-B6AE-4F13-92DF-B50E8C181C91}"/>
              </a:ext>
            </a:extLst>
          </p:cNvPr>
          <p:cNvSpPr>
            <a:spLocks noGrp="1"/>
          </p:cNvSpPr>
          <p:nvPr>
            <p:ph idx="1"/>
          </p:nvPr>
        </p:nvSpPr>
        <p:spPr/>
        <p:txBody>
          <a:bodyPr/>
          <a:lstStyle/>
          <a:p>
            <a:r>
              <a:rPr lang="en-US" dirty="0"/>
              <a:t>Ideally - build for smallest screen size</a:t>
            </a:r>
          </a:p>
          <a:p>
            <a:r>
              <a:rPr lang="en-US" dirty="0"/>
              <a:t>Focus on content first</a:t>
            </a:r>
          </a:p>
          <a:p>
            <a:r>
              <a:rPr lang="en-US" dirty="0"/>
              <a:t>Manipulate content based on available real estate</a:t>
            </a:r>
          </a:p>
          <a:p>
            <a:r>
              <a:rPr lang="en-US" dirty="0"/>
              <a:t>Reorder, reposition, replace, and even delete content</a:t>
            </a:r>
          </a:p>
          <a:p>
            <a:r>
              <a:rPr lang="en-US" dirty="0"/>
              <a:t>Ideally – deep understanding of users</a:t>
            </a:r>
          </a:p>
          <a:p>
            <a:pPr lvl="1"/>
            <a:r>
              <a:rPr lang="en-US" dirty="0"/>
              <a:t>Customer interviews are key</a:t>
            </a:r>
          </a:p>
          <a:p>
            <a:endParaRPr lang="en-US" dirty="0"/>
          </a:p>
          <a:p>
            <a:endParaRPr lang="en-US" dirty="0"/>
          </a:p>
        </p:txBody>
      </p:sp>
      <p:sp>
        <p:nvSpPr>
          <p:cNvPr id="3" name="Title 2">
            <a:extLst>
              <a:ext uri="{FF2B5EF4-FFF2-40B4-BE49-F238E27FC236}">
                <a16:creationId xmlns:a16="http://schemas.microsoft.com/office/drawing/2014/main" id="{371256D6-D04F-40DE-AA8B-BDC1C988ED55}"/>
              </a:ext>
            </a:extLst>
          </p:cNvPr>
          <p:cNvSpPr>
            <a:spLocks noGrp="1"/>
          </p:cNvSpPr>
          <p:nvPr>
            <p:ph type="title"/>
          </p:nvPr>
        </p:nvSpPr>
        <p:spPr/>
        <p:txBody>
          <a:bodyPr/>
          <a:lstStyle/>
          <a:p>
            <a:r>
              <a:rPr lang="en-US" dirty="0"/>
              <a:t>Responsive Design</a:t>
            </a:r>
          </a:p>
        </p:txBody>
      </p:sp>
    </p:spTree>
    <p:extLst>
      <p:ext uri="{BB962C8B-B14F-4D97-AF65-F5344CB8AC3E}">
        <p14:creationId xmlns:p14="http://schemas.microsoft.com/office/powerpoint/2010/main" val="67036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AA570E-2219-4724-BC93-14896BB045CF}"/>
              </a:ext>
            </a:extLst>
          </p:cNvPr>
          <p:cNvSpPr>
            <a:spLocks noGrp="1"/>
          </p:cNvSpPr>
          <p:nvPr>
            <p:ph idx="1"/>
          </p:nvPr>
        </p:nvSpPr>
        <p:spPr>
          <a:xfrm>
            <a:off x="2956891" y="3056351"/>
            <a:ext cx="6278217" cy="745297"/>
          </a:xfrm>
        </p:spPr>
        <p:txBody>
          <a:bodyPr>
            <a:normAutofit fontScale="92500" lnSpcReduction="10000"/>
          </a:bodyPr>
          <a:lstStyle/>
          <a:p>
            <a:pPr marL="0" indent="0" algn="ctr">
              <a:buNone/>
            </a:pPr>
            <a:r>
              <a:rPr lang="en-US" sz="5400" dirty="0"/>
              <a:t>Just use </a:t>
            </a:r>
            <a:r>
              <a:rPr lang="en-US" sz="5400" dirty="0">
                <a:solidFill>
                  <a:srgbClr val="563D7C"/>
                </a:solidFill>
                <a:latin typeface="Raleway SemiBold" panose="020B0703030101060003" pitchFamily="34" charset="0"/>
              </a:rPr>
              <a:t>Bootstrap</a:t>
            </a:r>
          </a:p>
        </p:txBody>
      </p:sp>
      <p:sp>
        <p:nvSpPr>
          <p:cNvPr id="3" name="Title 2">
            <a:extLst>
              <a:ext uri="{FF2B5EF4-FFF2-40B4-BE49-F238E27FC236}">
                <a16:creationId xmlns:a16="http://schemas.microsoft.com/office/drawing/2014/main" id="{EAAC09C3-FDD3-42F9-9FD0-8FFBC562596B}"/>
              </a:ext>
            </a:extLst>
          </p:cNvPr>
          <p:cNvSpPr>
            <a:spLocks noGrp="1"/>
          </p:cNvSpPr>
          <p:nvPr>
            <p:ph type="title"/>
          </p:nvPr>
        </p:nvSpPr>
        <p:spPr/>
        <p:txBody>
          <a:bodyPr/>
          <a:lstStyle/>
          <a:p>
            <a:r>
              <a:rPr lang="en-US" dirty="0"/>
              <a:t>Responsive Design</a:t>
            </a:r>
          </a:p>
        </p:txBody>
      </p:sp>
      <p:sp>
        <p:nvSpPr>
          <p:cNvPr id="4" name="Rectangle 3">
            <a:extLst>
              <a:ext uri="{FF2B5EF4-FFF2-40B4-BE49-F238E27FC236}">
                <a16:creationId xmlns:a16="http://schemas.microsoft.com/office/drawing/2014/main" id="{4F03DD90-C953-4483-809E-105DBF7E876D}"/>
              </a:ext>
            </a:extLst>
          </p:cNvPr>
          <p:cNvSpPr/>
          <p:nvPr/>
        </p:nvSpPr>
        <p:spPr>
          <a:xfrm>
            <a:off x="5106177" y="3801648"/>
            <a:ext cx="1979644" cy="1446550"/>
          </a:xfrm>
          <a:prstGeom prst="rect">
            <a:avLst/>
          </a:prstGeom>
        </p:spPr>
        <p:txBody>
          <a:bodyPr wrap="square">
            <a:spAutoFit/>
          </a:bodyPr>
          <a:lstStyle/>
          <a:p>
            <a:pPr algn="ctr"/>
            <a:r>
              <a:rPr lang="en-US" sz="8800" dirty="0">
                <a:solidFill>
                  <a:srgbClr val="563D7C"/>
                </a:solidFill>
                <a:latin typeface="Font Awesome 5 Brands Regular" panose="02000503000000000000" pitchFamily="50" charset="2"/>
              </a:rPr>
              <a:t></a:t>
            </a:r>
          </a:p>
        </p:txBody>
      </p:sp>
      <p:sp>
        <p:nvSpPr>
          <p:cNvPr id="5" name="Content Placeholder 4">
            <a:extLst>
              <a:ext uri="{FF2B5EF4-FFF2-40B4-BE49-F238E27FC236}">
                <a16:creationId xmlns:a16="http://schemas.microsoft.com/office/drawing/2014/main" id="{59F82E19-E3FC-4353-8B6C-33FB3C3BF400}"/>
              </a:ext>
            </a:extLst>
          </p:cNvPr>
          <p:cNvSpPr txBox="1">
            <a:spLocks/>
          </p:cNvSpPr>
          <p:nvPr/>
        </p:nvSpPr>
        <p:spPr>
          <a:xfrm>
            <a:off x="1900007" y="5093827"/>
            <a:ext cx="3268980" cy="643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aleway" panose="020B05030301010600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aleway" panose="020B05030301010600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aleway" panose="020B05030301010600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anose="020B05030301010600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aleway" panose="020B05030301010600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a:latin typeface="Raleway ExtraBold" panose="020B0903030101060003" pitchFamily="34" charset="0"/>
              </a:rPr>
              <a:t>CSS Grid</a:t>
            </a:r>
            <a:endParaRPr lang="en-US" sz="4800" dirty="0">
              <a:latin typeface="Raleway ExtraBold" panose="020B0903030101060003" pitchFamily="34" charset="0"/>
            </a:endParaRPr>
          </a:p>
        </p:txBody>
      </p:sp>
      <p:sp>
        <p:nvSpPr>
          <p:cNvPr id="6" name="TextBox 5">
            <a:extLst>
              <a:ext uri="{FF2B5EF4-FFF2-40B4-BE49-F238E27FC236}">
                <a16:creationId xmlns:a16="http://schemas.microsoft.com/office/drawing/2014/main" id="{EDE75376-F6CE-40C4-9443-9B008E0E53EB}"/>
              </a:ext>
            </a:extLst>
          </p:cNvPr>
          <p:cNvSpPr txBox="1"/>
          <p:nvPr/>
        </p:nvSpPr>
        <p:spPr>
          <a:xfrm>
            <a:off x="7835987" y="4999955"/>
            <a:ext cx="2549096" cy="830997"/>
          </a:xfrm>
          <a:prstGeom prst="rect">
            <a:avLst/>
          </a:prstGeom>
          <a:noFill/>
        </p:spPr>
        <p:txBody>
          <a:bodyPr wrap="none" rtlCol="0">
            <a:spAutoFit/>
          </a:bodyPr>
          <a:lstStyle/>
          <a:p>
            <a:r>
              <a:rPr lang="en-US" sz="4800" dirty="0">
                <a:latin typeface="Raleway ExtraBold" panose="020B0903030101060003" pitchFamily="34" charset="0"/>
              </a:rPr>
              <a:t>Flexbox</a:t>
            </a:r>
          </a:p>
        </p:txBody>
      </p:sp>
    </p:spTree>
    <p:extLst>
      <p:ext uri="{BB962C8B-B14F-4D97-AF65-F5344CB8AC3E}">
        <p14:creationId xmlns:p14="http://schemas.microsoft.com/office/powerpoint/2010/main" val="320385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build="p"/>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7D48CF-B6AE-4F13-92DF-B50E8C181C91}"/>
              </a:ext>
            </a:extLst>
          </p:cNvPr>
          <p:cNvSpPr>
            <a:spLocks noGrp="1"/>
          </p:cNvSpPr>
          <p:nvPr>
            <p:ph sz="half" idx="1"/>
          </p:nvPr>
        </p:nvSpPr>
        <p:spPr/>
        <p:txBody>
          <a:bodyPr/>
          <a:lstStyle/>
          <a:p>
            <a:r>
              <a:rPr lang="en-US" dirty="0"/>
              <a:t>Make sure any UI elements are responsive</a:t>
            </a:r>
          </a:p>
          <a:p>
            <a:r>
              <a:rPr lang="en-US" dirty="0"/>
              <a:t>Easy mode: width: 100%</a:t>
            </a:r>
          </a:p>
          <a:p>
            <a:r>
              <a:rPr lang="en-US" dirty="0"/>
              <a:t>Hard mode: complex UI</a:t>
            </a:r>
          </a:p>
          <a:p>
            <a:r>
              <a:rPr lang="en-US" dirty="0"/>
              <a:t>Determine what to show and hide within components</a:t>
            </a:r>
          </a:p>
        </p:txBody>
      </p:sp>
      <p:pic>
        <p:nvPicPr>
          <p:cNvPr id="10" name="Content Placeholder 9">
            <a:extLst>
              <a:ext uri="{FF2B5EF4-FFF2-40B4-BE49-F238E27FC236}">
                <a16:creationId xmlns:a16="http://schemas.microsoft.com/office/drawing/2014/main" id="{E2BD9EDD-0576-4017-A3FA-5DA6D1B2C0A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61961"/>
            <a:ext cx="5181600" cy="2878666"/>
          </a:xfrm>
          <a:ln>
            <a:solidFill>
              <a:schemeClr val="tx1"/>
            </a:solidFill>
          </a:ln>
        </p:spPr>
      </p:pic>
      <p:sp>
        <p:nvSpPr>
          <p:cNvPr id="3" name="Title 2">
            <a:extLst>
              <a:ext uri="{FF2B5EF4-FFF2-40B4-BE49-F238E27FC236}">
                <a16:creationId xmlns:a16="http://schemas.microsoft.com/office/drawing/2014/main" id="{371256D6-D04F-40DE-AA8B-BDC1C988ED55}"/>
              </a:ext>
            </a:extLst>
          </p:cNvPr>
          <p:cNvSpPr>
            <a:spLocks noGrp="1"/>
          </p:cNvSpPr>
          <p:nvPr>
            <p:ph type="title"/>
          </p:nvPr>
        </p:nvSpPr>
        <p:spPr/>
        <p:txBody>
          <a:bodyPr/>
          <a:lstStyle/>
          <a:p>
            <a:r>
              <a:rPr lang="en-US" dirty="0"/>
              <a:t>Responsive Design</a:t>
            </a:r>
          </a:p>
        </p:txBody>
      </p:sp>
      <p:sp>
        <p:nvSpPr>
          <p:cNvPr id="11" name="Text Placeholder 10">
            <a:extLst>
              <a:ext uri="{FF2B5EF4-FFF2-40B4-BE49-F238E27FC236}">
                <a16:creationId xmlns:a16="http://schemas.microsoft.com/office/drawing/2014/main" id="{66EF8D0C-A4D2-4ECE-B5E7-337F93AC6BB0}"/>
              </a:ext>
            </a:extLst>
          </p:cNvPr>
          <p:cNvSpPr>
            <a:spLocks noGrp="1"/>
          </p:cNvSpPr>
          <p:nvPr>
            <p:ph type="body" sz="quarter" idx="13"/>
          </p:nvPr>
        </p:nvSpPr>
        <p:spPr/>
        <p:txBody>
          <a:bodyPr/>
          <a:lstStyle/>
          <a:p>
            <a:r>
              <a:rPr lang="en-US" dirty="0"/>
              <a:t>UI Components</a:t>
            </a:r>
          </a:p>
        </p:txBody>
      </p:sp>
    </p:spTree>
    <p:extLst>
      <p:ext uri="{BB962C8B-B14F-4D97-AF65-F5344CB8AC3E}">
        <p14:creationId xmlns:p14="http://schemas.microsoft.com/office/powerpoint/2010/main" val="122698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lstStyle/>
          <a:p>
            <a:r>
              <a:rPr lang="en-US" dirty="0"/>
              <a:t>Responsive Images</a:t>
            </a:r>
          </a:p>
        </p:txBody>
      </p:sp>
      <p:sp>
        <p:nvSpPr>
          <p:cNvPr id="2" name="Content Placeholder 1">
            <a:extLst>
              <a:ext uri="{FF2B5EF4-FFF2-40B4-BE49-F238E27FC236}">
                <a16:creationId xmlns:a16="http://schemas.microsoft.com/office/drawing/2014/main" id="{90EC43EC-25A4-4B62-B83F-CDD96D2AF67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426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EC43EC-25A4-4B62-B83F-CDD96D2AF672}"/>
              </a:ext>
            </a:extLst>
          </p:cNvPr>
          <p:cNvSpPr>
            <a:spLocks noGrp="1"/>
          </p:cNvSpPr>
          <p:nvPr>
            <p:ph sz="half" idx="1"/>
          </p:nvPr>
        </p:nvSpPr>
        <p:spPr/>
        <p:txBody>
          <a:bodyPr/>
          <a:lstStyle/>
          <a:p>
            <a:r>
              <a:rPr lang="en-US" dirty="0"/>
              <a:t>Images consume the most bytes on pages</a:t>
            </a:r>
          </a:p>
          <a:p>
            <a:r>
              <a:rPr lang="en-US" b="1" dirty="0"/>
              <a:t>51%</a:t>
            </a:r>
            <a:r>
              <a:rPr lang="en-US" dirty="0"/>
              <a:t> of transferred bytes </a:t>
            </a:r>
            <a:r>
              <a:rPr lang="en-US" i="1" dirty="0"/>
              <a:t>on page load</a:t>
            </a:r>
            <a:r>
              <a:rPr lang="en-US" dirty="0"/>
              <a:t> are images</a:t>
            </a:r>
          </a:p>
          <a:p>
            <a:r>
              <a:rPr lang="en-US" b="1" dirty="0"/>
              <a:t>~20%</a:t>
            </a:r>
            <a:r>
              <a:rPr lang="en-US" dirty="0"/>
              <a:t> of a website is just images</a:t>
            </a:r>
          </a:p>
          <a:p>
            <a:r>
              <a:rPr lang="en-US" dirty="0"/>
              <a:t>Image bloat on median websites is actually increasing!</a:t>
            </a:r>
          </a:p>
        </p:txBody>
      </p:sp>
      <p:pic>
        <p:nvPicPr>
          <p:cNvPr id="13" name="Content Placeholder 12">
            <a:extLst>
              <a:ext uri="{FF2B5EF4-FFF2-40B4-BE49-F238E27FC236}">
                <a16:creationId xmlns:a16="http://schemas.microsoft.com/office/drawing/2014/main" id="{34D33195-9730-4621-B962-16FBFB24D5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199" y="2749924"/>
            <a:ext cx="5769567" cy="2271277"/>
          </a:xfrm>
          <a:ln>
            <a:solidFill>
              <a:schemeClr val="tx1"/>
            </a:solidFill>
          </a:ln>
        </p:spPr>
      </p:pic>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lstStyle/>
          <a:p>
            <a:r>
              <a:rPr lang="en-US"/>
              <a:t>Responsive Images</a:t>
            </a:r>
            <a:endParaRPr lang="en-US" dirty="0"/>
          </a:p>
        </p:txBody>
      </p:sp>
    </p:spTree>
    <p:extLst>
      <p:ext uri="{BB962C8B-B14F-4D97-AF65-F5344CB8AC3E}">
        <p14:creationId xmlns:p14="http://schemas.microsoft.com/office/powerpoint/2010/main" val="83291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EC43EC-25A4-4B62-B83F-CDD96D2AF672}"/>
              </a:ext>
            </a:extLst>
          </p:cNvPr>
          <p:cNvSpPr>
            <a:spLocks noGrp="1"/>
          </p:cNvSpPr>
          <p:nvPr>
            <p:ph idx="1"/>
          </p:nvPr>
        </p:nvSpPr>
        <p:spPr/>
        <p:txBody>
          <a:bodyPr/>
          <a:lstStyle/>
          <a:p>
            <a:r>
              <a:rPr lang="en-US" dirty="0"/>
              <a:t>Decide on the right image type: </a:t>
            </a:r>
            <a:r>
              <a:rPr lang="en-US" b="1" dirty="0" err="1"/>
              <a:t>WebP</a:t>
            </a:r>
            <a:r>
              <a:rPr lang="en-US" dirty="0"/>
              <a:t>, </a:t>
            </a:r>
            <a:r>
              <a:rPr lang="en-US" b="1" dirty="0"/>
              <a:t>PNG</a:t>
            </a:r>
            <a:r>
              <a:rPr lang="en-US" dirty="0"/>
              <a:t>, or </a:t>
            </a:r>
            <a:r>
              <a:rPr lang="en-US" b="1" dirty="0"/>
              <a:t>JPEG</a:t>
            </a:r>
          </a:p>
          <a:p>
            <a:r>
              <a:rPr lang="en-US" dirty="0"/>
              <a:t>Ensure compression no matter the format</a:t>
            </a:r>
          </a:p>
          <a:p>
            <a:r>
              <a:rPr lang="en-US" dirty="0"/>
              <a:t>Trade-off between compression and quality</a:t>
            </a:r>
          </a:p>
          <a:p>
            <a:r>
              <a:rPr lang="en-US" dirty="0"/>
              <a:t>Consider </a:t>
            </a:r>
            <a:r>
              <a:rPr lang="en-US" b="1" dirty="0" err="1"/>
              <a:t>WebP</a:t>
            </a:r>
            <a:r>
              <a:rPr lang="en-US" dirty="0"/>
              <a:t> if possible:</a:t>
            </a:r>
          </a:p>
          <a:p>
            <a:pPr lvl="1"/>
            <a:r>
              <a:rPr lang="en-US" dirty="0" err="1"/>
              <a:t>WebP</a:t>
            </a:r>
            <a:r>
              <a:rPr lang="en-US" dirty="0"/>
              <a:t> can decrease file size by </a:t>
            </a:r>
            <a:r>
              <a:rPr lang="en-US" b="1" dirty="0"/>
              <a:t>85%</a:t>
            </a:r>
            <a:r>
              <a:rPr lang="en-US" dirty="0"/>
              <a:t> compared to JPEG</a:t>
            </a:r>
          </a:p>
          <a:p>
            <a:pPr lvl="1"/>
            <a:r>
              <a:rPr lang="en-US" dirty="0" err="1"/>
              <a:t>WebP</a:t>
            </a:r>
            <a:r>
              <a:rPr lang="en-US" dirty="0"/>
              <a:t> can decrease file size by </a:t>
            </a:r>
            <a:r>
              <a:rPr lang="en-US" b="1" dirty="0"/>
              <a:t>11%</a:t>
            </a:r>
            <a:r>
              <a:rPr lang="en-US" dirty="0"/>
              <a:t> compared to PNG</a:t>
            </a:r>
          </a:p>
          <a:p>
            <a:r>
              <a:rPr lang="en-US" dirty="0"/>
              <a:t>GIF should always use video (.mp4) where possible</a:t>
            </a:r>
          </a:p>
        </p:txBody>
      </p:sp>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lstStyle/>
          <a:p>
            <a:r>
              <a:rPr lang="en-US" dirty="0"/>
              <a:t>Responsive Images</a:t>
            </a:r>
          </a:p>
        </p:txBody>
      </p:sp>
      <p:sp>
        <p:nvSpPr>
          <p:cNvPr id="4" name="Text Placeholder 3">
            <a:extLst>
              <a:ext uri="{FF2B5EF4-FFF2-40B4-BE49-F238E27FC236}">
                <a16:creationId xmlns:a16="http://schemas.microsoft.com/office/drawing/2014/main" id="{D006A55C-8162-491A-A98E-6E8B564BD104}"/>
              </a:ext>
            </a:extLst>
          </p:cNvPr>
          <p:cNvSpPr>
            <a:spLocks noGrp="1"/>
          </p:cNvSpPr>
          <p:nvPr>
            <p:ph type="body" sz="quarter" idx="13"/>
          </p:nvPr>
        </p:nvSpPr>
        <p:spPr/>
        <p:txBody>
          <a:bodyPr/>
          <a:lstStyle/>
          <a:p>
            <a:r>
              <a:rPr lang="en-US" dirty="0"/>
              <a:t>Image Type</a:t>
            </a:r>
          </a:p>
        </p:txBody>
      </p:sp>
    </p:spTree>
    <p:extLst>
      <p:ext uri="{BB962C8B-B14F-4D97-AF65-F5344CB8AC3E}">
        <p14:creationId xmlns:p14="http://schemas.microsoft.com/office/powerpoint/2010/main" val="367896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subTnLst>
                                </p:cTn>
                              </p:par>
                              <p:par>
                                <p:cTn id="23" presetID="10"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subTnLst>
                                    <p:animClr clrSpc="rgb" dir="cw">
                                      <p:cBhvr override="childStyle">
                                        <p:cTn dur="1" fill="hold" display="0" masterRel="nextClick" afterEffect="1"/>
                                        <p:tgtEl>
                                          <p:spTgt spid="2">
                                            <p:txEl>
                                              <p:pRg st="4" end="4"/>
                                            </p:txEl>
                                          </p:spTgt>
                                        </p:tgtEl>
                                        <p:attrNameLst>
                                          <p:attrName>ppt_c</p:attrName>
                                        </p:attrNameLst>
                                      </p:cBhvr>
                                      <p:to>
                                        <a:schemeClr val="bg2"/>
                                      </p:to>
                                    </p:animClr>
                                  </p:subTnLst>
                                </p:cTn>
                              </p:par>
                              <p:par>
                                <p:cTn id="26" presetID="10"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subTnLst>
                                    <p:animClr clrSpc="rgb" dir="cw">
                                      <p:cBhvr override="childStyle">
                                        <p:cTn dur="1" fill="hold" display="0" masterRel="nextClick" afterEffect="1"/>
                                        <p:tgtEl>
                                          <p:spTgt spid="2">
                                            <p:txEl>
                                              <p:pRg st="5" end="5"/>
                                            </p:txEl>
                                          </p:spTgt>
                                        </p:tgtEl>
                                        <p:attrNameLst>
                                          <p:attrName>ppt_c</p:attrName>
                                        </p:attrNameLst>
                                      </p:cBhvr>
                                      <p:to>
                                        <a:schemeClr val="bg2"/>
                                      </p:to>
                                    </p:animClr>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EC43EC-25A4-4B62-B83F-CDD96D2AF672}"/>
              </a:ext>
            </a:extLst>
          </p:cNvPr>
          <p:cNvSpPr>
            <a:spLocks noGrp="1"/>
          </p:cNvSpPr>
          <p:nvPr>
            <p:ph idx="1"/>
          </p:nvPr>
        </p:nvSpPr>
        <p:spPr>
          <a:xfrm>
            <a:off x="838200" y="2989262"/>
            <a:ext cx="10515600" cy="879475"/>
          </a:xfrm>
        </p:spPr>
        <p:txBody>
          <a:bodyPr>
            <a:normAutofit/>
          </a:bodyPr>
          <a:lstStyle/>
          <a:p>
            <a:pPr marL="0" indent="0" algn="ctr">
              <a:buNone/>
            </a:pPr>
            <a:r>
              <a:rPr lang="en-US" sz="5000" dirty="0"/>
              <a:t>Don’t use images</a:t>
            </a:r>
          </a:p>
        </p:txBody>
      </p:sp>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lstStyle/>
          <a:p>
            <a:r>
              <a:rPr lang="en-US" dirty="0"/>
              <a:t>Responsive Images</a:t>
            </a:r>
          </a:p>
        </p:txBody>
      </p:sp>
      <p:sp>
        <p:nvSpPr>
          <p:cNvPr id="9" name="Rectangle 8">
            <a:extLst>
              <a:ext uri="{FF2B5EF4-FFF2-40B4-BE49-F238E27FC236}">
                <a16:creationId xmlns:a16="http://schemas.microsoft.com/office/drawing/2014/main" id="{04D0B9B7-77AF-44DE-9192-B938D1E4A300}"/>
              </a:ext>
            </a:extLst>
          </p:cNvPr>
          <p:cNvSpPr/>
          <p:nvPr/>
        </p:nvSpPr>
        <p:spPr>
          <a:xfrm>
            <a:off x="4921640" y="2899454"/>
            <a:ext cx="2348720" cy="861774"/>
          </a:xfrm>
          <a:prstGeom prst="rect">
            <a:avLst/>
          </a:prstGeom>
        </p:spPr>
        <p:txBody>
          <a:bodyPr wrap="none">
            <a:spAutoFit/>
          </a:bodyPr>
          <a:lstStyle/>
          <a:p>
            <a:r>
              <a:rPr lang="en-US" sz="5000" dirty="0">
                <a:latin typeface="Raleway" panose="020B0503030101060003" pitchFamily="34" charset="0"/>
              </a:rPr>
              <a:t>images</a:t>
            </a:r>
          </a:p>
        </p:txBody>
      </p:sp>
      <p:sp>
        <p:nvSpPr>
          <p:cNvPr id="6" name="Rectangle 5">
            <a:extLst>
              <a:ext uri="{FF2B5EF4-FFF2-40B4-BE49-F238E27FC236}">
                <a16:creationId xmlns:a16="http://schemas.microsoft.com/office/drawing/2014/main" id="{311A1051-87B1-4052-844A-9693BF8C016B}"/>
              </a:ext>
            </a:extLst>
          </p:cNvPr>
          <p:cNvSpPr/>
          <p:nvPr/>
        </p:nvSpPr>
        <p:spPr>
          <a:xfrm>
            <a:off x="4080063" y="975850"/>
            <a:ext cx="4031873" cy="4708981"/>
          </a:xfrm>
          <a:prstGeom prst="rect">
            <a:avLst/>
          </a:prstGeom>
        </p:spPr>
        <p:txBody>
          <a:bodyPr wrap="none">
            <a:spAutoFit/>
          </a:bodyPr>
          <a:lstStyle/>
          <a:p>
            <a:r>
              <a:rPr lang="en-US" sz="30000" b="1" dirty="0">
                <a:solidFill>
                  <a:srgbClr val="FF0000"/>
                </a:solidFill>
                <a:latin typeface="Font Awesome 5 Pro Solid" panose="02000503000000000000" pitchFamily="50" charset="2"/>
              </a:rPr>
              <a:t></a:t>
            </a:r>
            <a:endParaRPr lang="en-US" sz="30000" dirty="0">
              <a:solidFill>
                <a:srgbClr val="FF0000"/>
              </a:solidFill>
              <a:latin typeface="Font Awesome 5 Pro Solid" panose="02000503000000000000" pitchFamily="50" charset="2"/>
            </a:endParaRPr>
          </a:p>
        </p:txBody>
      </p:sp>
    </p:spTree>
    <p:extLst>
      <p:ext uri="{BB962C8B-B14F-4D97-AF65-F5344CB8AC3E}">
        <p14:creationId xmlns:p14="http://schemas.microsoft.com/office/powerpoint/2010/main" val="252462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1"/>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EC43EC-25A4-4B62-B83F-CDD96D2AF672}"/>
              </a:ext>
            </a:extLst>
          </p:cNvPr>
          <p:cNvSpPr>
            <a:spLocks noGrp="1"/>
          </p:cNvSpPr>
          <p:nvPr>
            <p:ph idx="1"/>
          </p:nvPr>
        </p:nvSpPr>
        <p:spPr>
          <a:xfrm>
            <a:off x="838200" y="1825625"/>
            <a:ext cx="10515600" cy="4351338"/>
          </a:xfrm>
        </p:spPr>
        <p:txBody>
          <a:bodyPr/>
          <a:lstStyle/>
          <a:p>
            <a:r>
              <a:rPr lang="en-US" dirty="0"/>
              <a:t>Use vector formats like </a:t>
            </a:r>
            <a:r>
              <a:rPr lang="en-US" b="1" dirty="0"/>
              <a:t>Icon Fonts </a:t>
            </a:r>
            <a:r>
              <a:rPr lang="en-US" dirty="0"/>
              <a:t>or </a:t>
            </a:r>
            <a:r>
              <a:rPr lang="en-US" b="1" dirty="0"/>
              <a:t>SVG</a:t>
            </a:r>
          </a:p>
          <a:p>
            <a:r>
              <a:rPr lang="en-US" dirty="0"/>
              <a:t>Most of our images can be replaced  by </a:t>
            </a:r>
            <a:r>
              <a:rPr lang="en-US" b="1" dirty="0"/>
              <a:t>Icon Fonts</a:t>
            </a:r>
            <a:r>
              <a:rPr lang="en-US" dirty="0"/>
              <a:t> or </a:t>
            </a:r>
            <a:r>
              <a:rPr lang="en-US" b="1" dirty="0"/>
              <a:t>SVG</a:t>
            </a:r>
          </a:p>
          <a:p>
            <a:r>
              <a:rPr lang="en-US" dirty="0"/>
              <a:t>Logos and icons are most often images today</a:t>
            </a:r>
          </a:p>
          <a:p>
            <a:r>
              <a:rPr lang="en-US" dirty="0"/>
              <a:t>Image editors can export images to </a:t>
            </a:r>
            <a:r>
              <a:rPr lang="en-US" b="1" dirty="0"/>
              <a:t>SVG</a:t>
            </a:r>
          </a:p>
          <a:p>
            <a:r>
              <a:rPr lang="en-US" b="1" dirty="0"/>
              <a:t>&lt;</a:t>
            </a:r>
            <a:r>
              <a:rPr lang="en-US" b="1" dirty="0" err="1"/>
              <a:t>img</a:t>
            </a:r>
            <a:r>
              <a:rPr lang="en-US" b="1" dirty="0"/>
              <a:t>&gt; </a:t>
            </a:r>
            <a:r>
              <a:rPr lang="en-US" dirty="0"/>
              <a:t>tags can replace `</a:t>
            </a:r>
            <a:r>
              <a:rPr lang="en-US" dirty="0" err="1"/>
              <a:t>src</a:t>
            </a:r>
            <a:r>
              <a:rPr lang="en-US" dirty="0"/>
              <a:t>` with “</a:t>
            </a:r>
            <a:r>
              <a:rPr lang="en-US" i="1" dirty="0" err="1"/>
              <a:t>logo.svg</a:t>
            </a:r>
            <a:r>
              <a:rPr lang="en-US" dirty="0"/>
              <a:t>”</a:t>
            </a:r>
          </a:p>
          <a:p>
            <a:r>
              <a:rPr lang="en-US" dirty="0"/>
              <a:t>Only use actual images when it is absolutely needed</a:t>
            </a:r>
          </a:p>
        </p:txBody>
      </p:sp>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lstStyle/>
          <a:p>
            <a:r>
              <a:rPr lang="en-US" dirty="0"/>
              <a:t>Responsive Images</a:t>
            </a:r>
          </a:p>
        </p:txBody>
      </p:sp>
    </p:spTree>
    <p:extLst>
      <p:ext uri="{BB962C8B-B14F-4D97-AF65-F5344CB8AC3E}">
        <p14:creationId xmlns:p14="http://schemas.microsoft.com/office/powerpoint/2010/main" val="141221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subTnLst>
                                    <p:animClr clrSpc="rgb" dir="cw">
                                      <p:cBhvr override="childStyle">
                                        <p:cTn dur="1" fill="hold" display="0" masterRel="nextClick" afterEffect="1"/>
                                        <p:tgtEl>
                                          <p:spTgt spid="2">
                                            <p:txEl>
                                              <p:pRg st="4" end="4"/>
                                            </p:txEl>
                                          </p:spTgt>
                                        </p:tgtEl>
                                        <p:attrNameLst>
                                          <p:attrName>ppt_c</p:attrName>
                                        </p:attrNameLst>
                                      </p:cBhvr>
                                      <p:to>
                                        <a:schemeClr val="bg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AF8C15-2AFC-424E-B195-527F6BF6B0EE}"/>
              </a:ext>
            </a:extLst>
          </p:cNvPr>
          <p:cNvSpPr>
            <a:spLocks noGrp="1"/>
          </p:cNvSpPr>
          <p:nvPr>
            <p:ph type="title"/>
          </p:nvPr>
        </p:nvSpPr>
        <p:spPr/>
        <p:txBody>
          <a:bodyPr>
            <a:normAutofit/>
          </a:bodyPr>
          <a:lstStyle/>
          <a:p>
            <a:r>
              <a:rPr lang="en-US" sz="4800" dirty="0"/>
              <a:t>Every Web App Should Be a PWA</a:t>
            </a:r>
          </a:p>
        </p:txBody>
      </p:sp>
      <p:sp>
        <p:nvSpPr>
          <p:cNvPr id="4" name="Text Placeholder 3">
            <a:extLst>
              <a:ext uri="{FF2B5EF4-FFF2-40B4-BE49-F238E27FC236}">
                <a16:creationId xmlns:a16="http://schemas.microsoft.com/office/drawing/2014/main" id="{61015797-CD00-43E9-9F95-148C20A88497}"/>
              </a:ext>
            </a:extLst>
          </p:cNvPr>
          <p:cNvSpPr>
            <a:spLocks noGrp="1"/>
          </p:cNvSpPr>
          <p:nvPr>
            <p:ph type="body" idx="1"/>
          </p:nvPr>
        </p:nvSpPr>
        <p:spPr/>
        <p:txBody>
          <a:bodyPr/>
          <a:lstStyle/>
          <a:p>
            <a:r>
              <a:rPr lang="en-US" dirty="0"/>
              <a:t>Change my mind</a:t>
            </a:r>
          </a:p>
        </p:txBody>
      </p:sp>
      <p:sp>
        <p:nvSpPr>
          <p:cNvPr id="2" name="Rectangle 1">
            <a:extLst>
              <a:ext uri="{FF2B5EF4-FFF2-40B4-BE49-F238E27FC236}">
                <a16:creationId xmlns:a16="http://schemas.microsoft.com/office/drawing/2014/main" id="{F0A5AFC1-5572-4A17-B638-98723A946480}"/>
              </a:ext>
            </a:extLst>
          </p:cNvPr>
          <p:cNvSpPr/>
          <p:nvPr/>
        </p:nvSpPr>
        <p:spPr>
          <a:xfrm>
            <a:off x="3346737" y="4417814"/>
            <a:ext cx="849913" cy="769441"/>
          </a:xfrm>
          <a:prstGeom prst="rect">
            <a:avLst/>
          </a:prstGeom>
        </p:spPr>
        <p:txBody>
          <a:bodyPr wrap="none">
            <a:spAutoFit/>
          </a:bodyPr>
          <a:lstStyle/>
          <a:p>
            <a:r>
              <a:rPr lang="en-US" sz="4400" b="1" dirty="0">
                <a:latin typeface="Font Awesome 5 Pro Light" panose="02000303000000000000" pitchFamily="50" charset="2"/>
              </a:rPr>
              <a:t></a:t>
            </a:r>
            <a:endParaRPr lang="en-US" sz="4400" dirty="0">
              <a:latin typeface="Font Awesome 5 Pro Light" panose="02000303000000000000" pitchFamily="50" charset="2"/>
            </a:endParaRPr>
          </a:p>
        </p:txBody>
      </p:sp>
    </p:spTree>
    <p:extLst>
      <p:ext uri="{BB962C8B-B14F-4D97-AF65-F5344CB8AC3E}">
        <p14:creationId xmlns:p14="http://schemas.microsoft.com/office/powerpoint/2010/main" val="293642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B0AC90-7036-46E3-A5F6-1190B26E10F4}"/>
              </a:ext>
            </a:extLst>
          </p:cNvPr>
          <p:cNvSpPr>
            <a:spLocks noGrp="1"/>
          </p:cNvSpPr>
          <p:nvPr>
            <p:ph type="body" idx="1"/>
          </p:nvPr>
        </p:nvSpPr>
        <p:spPr/>
        <p:txBody>
          <a:bodyPr/>
          <a:lstStyle/>
          <a:p>
            <a:r>
              <a:rPr lang="en-US" dirty="0"/>
              <a:t>Font Icons</a:t>
            </a:r>
          </a:p>
        </p:txBody>
      </p:sp>
      <p:sp>
        <p:nvSpPr>
          <p:cNvPr id="6" name="Content Placeholder 5">
            <a:extLst>
              <a:ext uri="{FF2B5EF4-FFF2-40B4-BE49-F238E27FC236}">
                <a16:creationId xmlns:a16="http://schemas.microsoft.com/office/drawing/2014/main" id="{67876926-46A8-497D-B606-7079D45DD895}"/>
              </a:ext>
            </a:extLst>
          </p:cNvPr>
          <p:cNvSpPr>
            <a:spLocks noGrp="1"/>
          </p:cNvSpPr>
          <p:nvPr>
            <p:ph sz="half" idx="2"/>
          </p:nvPr>
        </p:nvSpPr>
        <p:spPr/>
        <p:txBody>
          <a:bodyPr>
            <a:normAutofit/>
          </a:bodyPr>
          <a:lstStyle/>
          <a:p>
            <a:pPr>
              <a:buClr>
                <a:schemeClr val="tx1"/>
              </a:buClr>
            </a:pPr>
            <a:r>
              <a:rPr lang="en-US" dirty="0"/>
              <a:t>Included like a font</a:t>
            </a:r>
          </a:p>
          <a:p>
            <a:pPr>
              <a:buClr>
                <a:schemeClr val="tx1"/>
              </a:buClr>
            </a:pPr>
            <a:r>
              <a:rPr lang="en-US" dirty="0">
                <a:solidFill>
                  <a:srgbClr val="7ECEA6"/>
                </a:solidFill>
              </a:rPr>
              <a:t>Smaller file size</a:t>
            </a:r>
            <a:r>
              <a:rPr lang="en-US" dirty="0"/>
              <a:t>*</a:t>
            </a:r>
          </a:p>
          <a:p>
            <a:pPr>
              <a:buClr>
                <a:schemeClr val="tx1"/>
              </a:buClr>
            </a:pPr>
            <a:r>
              <a:rPr lang="en-US" dirty="0">
                <a:solidFill>
                  <a:srgbClr val="7ECEA6"/>
                </a:solidFill>
              </a:rPr>
              <a:t>Can be cached</a:t>
            </a:r>
          </a:p>
          <a:p>
            <a:pPr>
              <a:buClr>
                <a:schemeClr val="tx1"/>
              </a:buClr>
            </a:pPr>
            <a:r>
              <a:rPr lang="en-US" dirty="0">
                <a:solidFill>
                  <a:srgbClr val="CE2029"/>
                </a:solidFill>
              </a:rPr>
              <a:t>Can lead to multiple request</a:t>
            </a:r>
          </a:p>
          <a:p>
            <a:pPr>
              <a:buClr>
                <a:schemeClr val="tx1"/>
              </a:buClr>
            </a:pPr>
            <a:r>
              <a:rPr lang="en-US" dirty="0">
                <a:solidFill>
                  <a:srgbClr val="CE2029"/>
                </a:solidFill>
              </a:rPr>
              <a:t>Can lead to text flashes</a:t>
            </a:r>
          </a:p>
        </p:txBody>
      </p:sp>
      <p:sp>
        <p:nvSpPr>
          <p:cNvPr id="7" name="Text Placeholder 6">
            <a:extLst>
              <a:ext uri="{FF2B5EF4-FFF2-40B4-BE49-F238E27FC236}">
                <a16:creationId xmlns:a16="http://schemas.microsoft.com/office/drawing/2014/main" id="{6720E624-C504-49A8-8CF9-0522C8C4091C}"/>
              </a:ext>
            </a:extLst>
          </p:cNvPr>
          <p:cNvSpPr>
            <a:spLocks noGrp="1"/>
          </p:cNvSpPr>
          <p:nvPr>
            <p:ph type="body" sz="quarter" idx="3"/>
          </p:nvPr>
        </p:nvSpPr>
        <p:spPr/>
        <p:txBody>
          <a:bodyPr/>
          <a:lstStyle/>
          <a:p>
            <a:r>
              <a:rPr lang="en-US" dirty="0"/>
              <a:t>SVG Icons</a:t>
            </a:r>
          </a:p>
        </p:txBody>
      </p:sp>
      <p:sp>
        <p:nvSpPr>
          <p:cNvPr id="8" name="Content Placeholder 7">
            <a:extLst>
              <a:ext uri="{FF2B5EF4-FFF2-40B4-BE49-F238E27FC236}">
                <a16:creationId xmlns:a16="http://schemas.microsoft.com/office/drawing/2014/main" id="{467E4636-D725-48ED-A90F-0B7B78A2A178}"/>
              </a:ext>
            </a:extLst>
          </p:cNvPr>
          <p:cNvSpPr>
            <a:spLocks noGrp="1"/>
          </p:cNvSpPr>
          <p:nvPr>
            <p:ph sz="quarter" idx="4"/>
          </p:nvPr>
        </p:nvSpPr>
        <p:spPr/>
        <p:txBody>
          <a:bodyPr>
            <a:normAutofit/>
          </a:bodyPr>
          <a:lstStyle/>
          <a:p>
            <a:pPr>
              <a:buClr>
                <a:schemeClr val="tx1"/>
              </a:buClr>
            </a:pPr>
            <a:r>
              <a:rPr lang="en-US" dirty="0"/>
              <a:t>Written in a XML format*</a:t>
            </a:r>
          </a:p>
          <a:p>
            <a:pPr>
              <a:buClr>
                <a:schemeClr val="tx1"/>
              </a:buClr>
            </a:pPr>
            <a:r>
              <a:rPr lang="en-US" dirty="0">
                <a:solidFill>
                  <a:srgbClr val="7ECEA6"/>
                </a:solidFill>
              </a:rPr>
              <a:t>Each individual bit can be colored, animated, or manipulated</a:t>
            </a:r>
          </a:p>
          <a:p>
            <a:pPr>
              <a:buClr>
                <a:schemeClr val="tx1"/>
              </a:buClr>
            </a:pPr>
            <a:r>
              <a:rPr lang="en-US" dirty="0">
                <a:solidFill>
                  <a:srgbClr val="7ECEA6"/>
                </a:solidFill>
              </a:rPr>
              <a:t>Naturally responsive</a:t>
            </a:r>
          </a:p>
          <a:p>
            <a:pPr>
              <a:buClr>
                <a:schemeClr val="tx1"/>
              </a:buClr>
            </a:pPr>
            <a:r>
              <a:rPr lang="en-US" dirty="0">
                <a:solidFill>
                  <a:srgbClr val="7ECEA6"/>
                </a:solidFill>
              </a:rPr>
              <a:t>Accessibility</a:t>
            </a:r>
          </a:p>
          <a:p>
            <a:pPr>
              <a:buClr>
                <a:schemeClr val="tx1"/>
              </a:buClr>
            </a:pPr>
            <a:r>
              <a:rPr lang="en-US" dirty="0"/>
              <a:t>Inline and External SVG</a:t>
            </a:r>
          </a:p>
        </p:txBody>
      </p:sp>
      <p:sp>
        <p:nvSpPr>
          <p:cNvPr id="3" name="Title 2">
            <a:extLst>
              <a:ext uri="{FF2B5EF4-FFF2-40B4-BE49-F238E27FC236}">
                <a16:creationId xmlns:a16="http://schemas.microsoft.com/office/drawing/2014/main" id="{C25AFEC6-B1E5-4542-A371-AA511D76ABA5}"/>
              </a:ext>
            </a:extLst>
          </p:cNvPr>
          <p:cNvSpPr>
            <a:spLocks noGrp="1"/>
          </p:cNvSpPr>
          <p:nvPr>
            <p:ph type="title"/>
          </p:nvPr>
        </p:nvSpPr>
        <p:spPr/>
        <p:txBody>
          <a:bodyPr/>
          <a:lstStyle/>
          <a:p>
            <a:r>
              <a:rPr lang="en-US" dirty="0"/>
              <a:t>Responsive Images</a:t>
            </a:r>
          </a:p>
        </p:txBody>
      </p:sp>
      <p:sp>
        <p:nvSpPr>
          <p:cNvPr id="4" name="Text Placeholder 3">
            <a:extLst>
              <a:ext uri="{FF2B5EF4-FFF2-40B4-BE49-F238E27FC236}">
                <a16:creationId xmlns:a16="http://schemas.microsoft.com/office/drawing/2014/main" id="{C3582412-E62C-4386-924F-D281ED0FEBC4}"/>
              </a:ext>
            </a:extLst>
          </p:cNvPr>
          <p:cNvSpPr>
            <a:spLocks noGrp="1"/>
          </p:cNvSpPr>
          <p:nvPr>
            <p:ph type="body" sz="quarter" idx="13"/>
          </p:nvPr>
        </p:nvSpPr>
        <p:spPr/>
        <p:txBody>
          <a:bodyPr/>
          <a:lstStyle/>
          <a:p>
            <a:r>
              <a:rPr lang="en-US" dirty="0"/>
              <a:t>Vector Formats</a:t>
            </a:r>
          </a:p>
        </p:txBody>
      </p:sp>
    </p:spTree>
    <p:extLst>
      <p:ext uri="{BB962C8B-B14F-4D97-AF65-F5344CB8AC3E}">
        <p14:creationId xmlns:p14="http://schemas.microsoft.com/office/powerpoint/2010/main" val="263329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500"/>
                                        <p:tgtEl>
                                          <p:spTgt spid="8">
                                            <p:txEl>
                                              <p:pRg st="0" end="0"/>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animEffect transition="in" filter="fade">
                                      <p:cBhvr>
                                        <p:cTn id="32" dur="500"/>
                                        <p:tgtEl>
                                          <p:spTgt spid="8">
                                            <p:txEl>
                                              <p:pRg st="1" end="1"/>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fade">
                                      <p:cBhvr>
                                        <p:cTn id="36" dur="500"/>
                                        <p:tgtEl>
                                          <p:spTgt spid="8">
                                            <p:txEl>
                                              <p:pRg st="2" end="2"/>
                                            </p:txEl>
                                          </p:spTgt>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8">
                                            <p:txEl>
                                              <p:pRg st="4" end="4"/>
                                            </p:txEl>
                                          </p:spTgt>
                                        </p:tgtEl>
                                        <p:attrNameLst>
                                          <p:attrName>style.visibility</p:attrName>
                                        </p:attrNameLst>
                                      </p:cBhvr>
                                      <p:to>
                                        <p:strVal val="visible"/>
                                      </p:to>
                                    </p:set>
                                    <p:animEffect transition="in" filter="fade">
                                      <p:cBhvr>
                                        <p:cTn id="44"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8D67ABA-106B-4243-925B-09719774371E}"/>
              </a:ext>
            </a:extLst>
          </p:cNvPr>
          <p:cNvSpPr>
            <a:spLocks noGrp="1"/>
          </p:cNvSpPr>
          <p:nvPr>
            <p:ph idx="1"/>
          </p:nvPr>
        </p:nvSpPr>
        <p:spPr/>
        <p:txBody>
          <a:bodyPr/>
          <a:lstStyle/>
          <a:p>
            <a:r>
              <a:rPr lang="en-US" dirty="0"/>
              <a:t>Many pages load a single image and resize with CSS</a:t>
            </a:r>
          </a:p>
          <a:p>
            <a:r>
              <a:rPr lang="en-US" dirty="0"/>
              <a:t>Ensure any images are responsive</a:t>
            </a:r>
          </a:p>
          <a:p>
            <a:r>
              <a:rPr lang="en-US" dirty="0"/>
              <a:t>Create images for various sizes on the server</a:t>
            </a:r>
          </a:p>
          <a:p>
            <a:r>
              <a:rPr lang="en-US" dirty="0"/>
              <a:t>Single HTML elements can be used</a:t>
            </a:r>
          </a:p>
          <a:p>
            <a:r>
              <a:rPr lang="en-US" dirty="0"/>
              <a:t>Any existing </a:t>
            </a:r>
            <a:r>
              <a:rPr lang="en-US" b="1" dirty="0"/>
              <a:t>&lt;</a:t>
            </a:r>
            <a:r>
              <a:rPr lang="en-US" b="1" dirty="0" err="1"/>
              <a:t>img</a:t>
            </a:r>
            <a:r>
              <a:rPr lang="en-US" b="1" dirty="0"/>
              <a:t>&gt; </a:t>
            </a:r>
            <a:r>
              <a:rPr lang="en-US" dirty="0"/>
              <a:t>element can be updated</a:t>
            </a:r>
          </a:p>
          <a:p>
            <a:r>
              <a:rPr lang="en-US" dirty="0"/>
              <a:t>Consider the </a:t>
            </a:r>
            <a:r>
              <a:rPr lang="en-US" b="1" dirty="0"/>
              <a:t>&lt;picture&gt; </a:t>
            </a:r>
            <a:r>
              <a:rPr lang="en-US" dirty="0"/>
              <a:t>element</a:t>
            </a:r>
          </a:p>
          <a:p>
            <a:endParaRPr lang="en-US" dirty="0"/>
          </a:p>
        </p:txBody>
      </p:sp>
      <p:sp>
        <p:nvSpPr>
          <p:cNvPr id="3" name="Title 2">
            <a:extLst>
              <a:ext uri="{FF2B5EF4-FFF2-40B4-BE49-F238E27FC236}">
                <a16:creationId xmlns:a16="http://schemas.microsoft.com/office/drawing/2014/main" id="{CD262728-984C-49CF-B57B-DEF634E8426D}"/>
              </a:ext>
            </a:extLst>
          </p:cNvPr>
          <p:cNvSpPr>
            <a:spLocks noGrp="1"/>
          </p:cNvSpPr>
          <p:nvPr>
            <p:ph type="title"/>
          </p:nvPr>
        </p:nvSpPr>
        <p:spPr/>
        <p:txBody>
          <a:bodyPr/>
          <a:lstStyle/>
          <a:p>
            <a:r>
              <a:rPr lang="en-US" dirty="0"/>
              <a:t>Responsive Images</a:t>
            </a:r>
          </a:p>
        </p:txBody>
      </p:sp>
      <p:sp>
        <p:nvSpPr>
          <p:cNvPr id="7" name="Text Placeholder 6">
            <a:extLst>
              <a:ext uri="{FF2B5EF4-FFF2-40B4-BE49-F238E27FC236}">
                <a16:creationId xmlns:a16="http://schemas.microsoft.com/office/drawing/2014/main" id="{743460BE-5221-4D00-85BB-058611C76CC9}"/>
              </a:ext>
            </a:extLst>
          </p:cNvPr>
          <p:cNvSpPr>
            <a:spLocks noGrp="1"/>
          </p:cNvSpPr>
          <p:nvPr>
            <p:ph type="body" sz="quarter" idx="13"/>
          </p:nvPr>
        </p:nvSpPr>
        <p:spPr/>
        <p:txBody>
          <a:bodyPr/>
          <a:lstStyle/>
          <a:p>
            <a:r>
              <a:rPr lang="en-US" dirty="0"/>
              <a:t>Image Tags</a:t>
            </a:r>
          </a:p>
        </p:txBody>
      </p:sp>
    </p:spTree>
    <p:extLst>
      <p:ext uri="{BB962C8B-B14F-4D97-AF65-F5344CB8AC3E}">
        <p14:creationId xmlns:p14="http://schemas.microsoft.com/office/powerpoint/2010/main" val="189169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subTnLst>
                                    <p:animClr clrSpc="rgb" dir="cw">
                                      <p:cBhvr override="childStyle">
                                        <p:cTn dur="1" fill="hold" display="0" masterRel="nextClick" afterEffect="1"/>
                                        <p:tgtEl>
                                          <p:spTgt spid="4">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subTnLst>
                                    <p:animClr clrSpc="rgb" dir="cw">
                                      <p:cBhvr override="childStyle">
                                        <p:cTn dur="1" fill="hold" display="0" masterRel="nextClick" afterEffect="1"/>
                                        <p:tgtEl>
                                          <p:spTgt spid="4">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subTnLst>
                                    <p:animClr clrSpc="rgb" dir="cw">
                                      <p:cBhvr override="childStyle">
                                        <p:cTn dur="1" fill="hold" display="0" masterRel="nextClick" afterEffect="1"/>
                                        <p:tgtEl>
                                          <p:spTgt spid="4">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subTnLst>
                                    <p:animClr clrSpc="rgb" dir="cw">
                                      <p:cBhvr override="childStyle">
                                        <p:cTn dur="1" fill="hold" display="0" masterRel="nextClick" afterEffect="1"/>
                                        <p:tgtEl>
                                          <p:spTgt spid="4">
                                            <p:txEl>
                                              <p:pRg st="4" end="4"/>
                                            </p:txEl>
                                          </p:spTgt>
                                        </p:tgtEl>
                                        <p:attrNameLst>
                                          <p:attrName>ppt_c</p:attrName>
                                        </p:attrNameLst>
                                      </p:cBhvr>
                                      <p:to>
                                        <a:schemeClr val="bg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a:extLst>
              <a:ext uri="{FF2B5EF4-FFF2-40B4-BE49-F238E27FC236}">
                <a16:creationId xmlns:a16="http://schemas.microsoft.com/office/drawing/2014/main" id="{C3CDEFB3-A566-4C29-927B-AE9678AE195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976259"/>
            <a:ext cx="5181600" cy="2050070"/>
          </a:xfrm>
        </p:spPr>
      </p:pic>
      <p:pic>
        <p:nvPicPr>
          <p:cNvPr id="16" name="Content Placeholder 15">
            <a:extLst>
              <a:ext uri="{FF2B5EF4-FFF2-40B4-BE49-F238E27FC236}">
                <a16:creationId xmlns:a16="http://schemas.microsoft.com/office/drawing/2014/main" id="{9E30A930-08E0-4C22-B0BC-378A7A8CA7B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214535"/>
            <a:ext cx="5181600" cy="3573517"/>
          </a:xfrm>
        </p:spPr>
      </p:pic>
      <p:sp>
        <p:nvSpPr>
          <p:cNvPr id="3" name="Title 2">
            <a:extLst>
              <a:ext uri="{FF2B5EF4-FFF2-40B4-BE49-F238E27FC236}">
                <a16:creationId xmlns:a16="http://schemas.microsoft.com/office/drawing/2014/main" id="{CD262728-984C-49CF-B57B-DEF634E8426D}"/>
              </a:ext>
            </a:extLst>
          </p:cNvPr>
          <p:cNvSpPr>
            <a:spLocks noGrp="1"/>
          </p:cNvSpPr>
          <p:nvPr>
            <p:ph type="title"/>
          </p:nvPr>
        </p:nvSpPr>
        <p:spPr/>
        <p:txBody>
          <a:bodyPr/>
          <a:lstStyle/>
          <a:p>
            <a:r>
              <a:rPr lang="en-US" dirty="0"/>
              <a:t>Responsive Images</a:t>
            </a:r>
          </a:p>
        </p:txBody>
      </p:sp>
      <p:sp>
        <p:nvSpPr>
          <p:cNvPr id="19" name="Text Placeholder 18">
            <a:extLst>
              <a:ext uri="{FF2B5EF4-FFF2-40B4-BE49-F238E27FC236}">
                <a16:creationId xmlns:a16="http://schemas.microsoft.com/office/drawing/2014/main" id="{958B69E9-D90D-45F1-8600-D276B733B205}"/>
              </a:ext>
            </a:extLst>
          </p:cNvPr>
          <p:cNvSpPr>
            <a:spLocks noGrp="1"/>
          </p:cNvSpPr>
          <p:nvPr>
            <p:ph type="body" sz="quarter" idx="13"/>
          </p:nvPr>
        </p:nvSpPr>
        <p:spPr/>
        <p:txBody>
          <a:bodyPr/>
          <a:lstStyle/>
          <a:p>
            <a:r>
              <a:rPr lang="en-US" dirty="0"/>
              <a:t>&lt;</a:t>
            </a:r>
            <a:r>
              <a:rPr lang="en-US" dirty="0" err="1"/>
              <a:t>img</a:t>
            </a:r>
            <a:r>
              <a:rPr lang="en-US" dirty="0"/>
              <a:t>&gt;</a:t>
            </a:r>
          </a:p>
        </p:txBody>
      </p:sp>
    </p:spTree>
    <p:extLst>
      <p:ext uri="{BB962C8B-B14F-4D97-AF65-F5344CB8AC3E}">
        <p14:creationId xmlns:p14="http://schemas.microsoft.com/office/powerpoint/2010/main" val="69423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1384810E-2DDF-4C81-BEAE-CCC820EB3FE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6018" y="1543210"/>
            <a:ext cx="4037284" cy="1597328"/>
          </a:xfrm>
        </p:spPr>
      </p:pic>
      <p:pic>
        <p:nvPicPr>
          <p:cNvPr id="9" name="Content Placeholder 8">
            <a:extLst>
              <a:ext uri="{FF2B5EF4-FFF2-40B4-BE49-F238E27FC236}">
                <a16:creationId xmlns:a16="http://schemas.microsoft.com/office/drawing/2014/main" id="{BCDC616C-19DC-4D20-A8C4-CDEF4F88844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501696" y="3287806"/>
            <a:ext cx="8502045" cy="3040802"/>
          </a:xfrm>
        </p:spPr>
      </p:pic>
      <p:sp>
        <p:nvSpPr>
          <p:cNvPr id="3" name="Title 2">
            <a:extLst>
              <a:ext uri="{FF2B5EF4-FFF2-40B4-BE49-F238E27FC236}">
                <a16:creationId xmlns:a16="http://schemas.microsoft.com/office/drawing/2014/main" id="{CD262728-984C-49CF-B57B-DEF634E8426D}"/>
              </a:ext>
            </a:extLst>
          </p:cNvPr>
          <p:cNvSpPr>
            <a:spLocks noGrp="1"/>
          </p:cNvSpPr>
          <p:nvPr>
            <p:ph type="title"/>
          </p:nvPr>
        </p:nvSpPr>
        <p:spPr/>
        <p:txBody>
          <a:bodyPr/>
          <a:lstStyle/>
          <a:p>
            <a:r>
              <a:rPr lang="en-US" dirty="0"/>
              <a:t>Responsive Images</a:t>
            </a:r>
          </a:p>
        </p:txBody>
      </p:sp>
      <p:sp>
        <p:nvSpPr>
          <p:cNvPr id="14" name="Text Placeholder 13">
            <a:extLst>
              <a:ext uri="{FF2B5EF4-FFF2-40B4-BE49-F238E27FC236}">
                <a16:creationId xmlns:a16="http://schemas.microsoft.com/office/drawing/2014/main" id="{11725028-DC00-4D8D-AC08-270D8CD2B521}"/>
              </a:ext>
            </a:extLst>
          </p:cNvPr>
          <p:cNvSpPr>
            <a:spLocks noGrp="1"/>
          </p:cNvSpPr>
          <p:nvPr>
            <p:ph type="body" sz="quarter" idx="13"/>
          </p:nvPr>
        </p:nvSpPr>
        <p:spPr/>
        <p:txBody>
          <a:bodyPr/>
          <a:lstStyle/>
          <a:p>
            <a:r>
              <a:rPr lang="en-US" dirty="0"/>
              <a:t>&lt;picture&gt;</a:t>
            </a:r>
          </a:p>
        </p:txBody>
      </p:sp>
    </p:spTree>
    <p:extLst>
      <p:ext uri="{BB962C8B-B14F-4D97-AF65-F5344CB8AC3E}">
        <p14:creationId xmlns:p14="http://schemas.microsoft.com/office/powerpoint/2010/main" val="205665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D14D411-3914-4D98-8167-9016708C059A}"/>
              </a:ext>
            </a:extLst>
          </p:cNvPr>
          <p:cNvSpPr>
            <a:spLocks noGrp="1"/>
          </p:cNvSpPr>
          <p:nvPr>
            <p:ph type="body" idx="1"/>
          </p:nvPr>
        </p:nvSpPr>
        <p:spPr/>
        <p:txBody>
          <a:bodyPr/>
          <a:lstStyle/>
          <a:p>
            <a:r>
              <a:rPr lang="en-US" dirty="0"/>
              <a:t>&lt;</a:t>
            </a:r>
            <a:r>
              <a:rPr lang="en-US" dirty="0" err="1"/>
              <a:t>img</a:t>
            </a:r>
            <a:r>
              <a:rPr lang="en-US" dirty="0"/>
              <a:t> </a:t>
            </a:r>
            <a:r>
              <a:rPr lang="en-US" dirty="0" err="1"/>
              <a:t>srcset</a:t>
            </a:r>
            <a:r>
              <a:rPr lang="en-US" dirty="0"/>
              <a:t>=“”&gt;</a:t>
            </a:r>
          </a:p>
        </p:txBody>
      </p:sp>
      <p:sp>
        <p:nvSpPr>
          <p:cNvPr id="7" name="Content Placeholder 6">
            <a:extLst>
              <a:ext uri="{FF2B5EF4-FFF2-40B4-BE49-F238E27FC236}">
                <a16:creationId xmlns:a16="http://schemas.microsoft.com/office/drawing/2014/main" id="{91C534D2-821C-457E-9FE5-D6A968645FD2}"/>
              </a:ext>
            </a:extLst>
          </p:cNvPr>
          <p:cNvSpPr>
            <a:spLocks noGrp="1"/>
          </p:cNvSpPr>
          <p:nvPr>
            <p:ph sz="half" idx="2"/>
          </p:nvPr>
        </p:nvSpPr>
        <p:spPr/>
        <p:txBody>
          <a:bodyPr>
            <a:normAutofit lnSpcReduction="10000"/>
          </a:bodyPr>
          <a:lstStyle/>
          <a:p>
            <a:r>
              <a:rPr lang="en-US" dirty="0"/>
              <a:t>Define various image resources</a:t>
            </a:r>
          </a:p>
          <a:p>
            <a:r>
              <a:rPr lang="en-US" dirty="0"/>
              <a:t>Provide “hints” to the browser</a:t>
            </a:r>
          </a:p>
          <a:p>
            <a:r>
              <a:rPr lang="en-US" dirty="0"/>
              <a:t>The browser decides which is best to use</a:t>
            </a:r>
          </a:p>
          <a:p>
            <a:r>
              <a:rPr lang="en-US" dirty="0"/>
              <a:t>Good to use if the same picture will be used everywhere</a:t>
            </a:r>
          </a:p>
        </p:txBody>
      </p:sp>
      <p:sp>
        <p:nvSpPr>
          <p:cNvPr id="8" name="Text Placeholder 7">
            <a:extLst>
              <a:ext uri="{FF2B5EF4-FFF2-40B4-BE49-F238E27FC236}">
                <a16:creationId xmlns:a16="http://schemas.microsoft.com/office/drawing/2014/main" id="{E0DC0DB9-FF6A-4509-86FA-8764E97B65AF}"/>
              </a:ext>
            </a:extLst>
          </p:cNvPr>
          <p:cNvSpPr>
            <a:spLocks noGrp="1"/>
          </p:cNvSpPr>
          <p:nvPr>
            <p:ph type="body" sz="quarter" idx="3"/>
          </p:nvPr>
        </p:nvSpPr>
        <p:spPr/>
        <p:txBody>
          <a:bodyPr/>
          <a:lstStyle/>
          <a:p>
            <a:r>
              <a:rPr lang="en-US" dirty="0"/>
              <a:t>&lt;picture&gt;</a:t>
            </a:r>
          </a:p>
        </p:txBody>
      </p:sp>
      <p:sp>
        <p:nvSpPr>
          <p:cNvPr id="9" name="Content Placeholder 8">
            <a:extLst>
              <a:ext uri="{FF2B5EF4-FFF2-40B4-BE49-F238E27FC236}">
                <a16:creationId xmlns:a16="http://schemas.microsoft.com/office/drawing/2014/main" id="{A09B6306-306B-4687-BC12-7EC50B16EBD8}"/>
              </a:ext>
            </a:extLst>
          </p:cNvPr>
          <p:cNvSpPr>
            <a:spLocks noGrp="1"/>
          </p:cNvSpPr>
          <p:nvPr>
            <p:ph sz="quarter" idx="4"/>
          </p:nvPr>
        </p:nvSpPr>
        <p:spPr/>
        <p:txBody>
          <a:bodyPr>
            <a:normAutofit/>
          </a:bodyPr>
          <a:lstStyle/>
          <a:p>
            <a:r>
              <a:rPr lang="en-US" dirty="0"/>
              <a:t>Define various image resource</a:t>
            </a:r>
          </a:p>
          <a:p>
            <a:r>
              <a:rPr lang="en-US" dirty="0"/>
              <a:t>Forces the browser to use your sizes</a:t>
            </a:r>
          </a:p>
          <a:p>
            <a:r>
              <a:rPr lang="en-US" dirty="0"/>
              <a:t>Best when images need to change based on real estate</a:t>
            </a:r>
          </a:p>
          <a:p>
            <a:r>
              <a:rPr lang="en-US" dirty="0"/>
              <a:t>Solves the “art direction problem”</a:t>
            </a:r>
          </a:p>
        </p:txBody>
      </p:sp>
      <p:sp>
        <p:nvSpPr>
          <p:cNvPr id="10" name="Title 9">
            <a:extLst>
              <a:ext uri="{FF2B5EF4-FFF2-40B4-BE49-F238E27FC236}">
                <a16:creationId xmlns:a16="http://schemas.microsoft.com/office/drawing/2014/main" id="{3462BF10-7C79-437E-8E2C-A5430AD08188}"/>
              </a:ext>
            </a:extLst>
          </p:cNvPr>
          <p:cNvSpPr>
            <a:spLocks noGrp="1"/>
          </p:cNvSpPr>
          <p:nvPr>
            <p:ph type="title"/>
          </p:nvPr>
        </p:nvSpPr>
        <p:spPr/>
        <p:txBody>
          <a:bodyPr/>
          <a:lstStyle/>
          <a:p>
            <a:r>
              <a:rPr lang="en-US" dirty="0"/>
              <a:t>Responsive Images</a:t>
            </a:r>
          </a:p>
        </p:txBody>
      </p:sp>
      <p:sp>
        <p:nvSpPr>
          <p:cNvPr id="11" name="Text Placeholder 10">
            <a:extLst>
              <a:ext uri="{FF2B5EF4-FFF2-40B4-BE49-F238E27FC236}">
                <a16:creationId xmlns:a16="http://schemas.microsoft.com/office/drawing/2014/main" id="{0C1DE4B2-79E4-4EC9-A0D5-0148FBD9B189}"/>
              </a:ext>
            </a:extLst>
          </p:cNvPr>
          <p:cNvSpPr>
            <a:spLocks noGrp="1"/>
          </p:cNvSpPr>
          <p:nvPr>
            <p:ph type="body" sz="quarter" idx="13"/>
          </p:nvPr>
        </p:nvSpPr>
        <p:spPr/>
        <p:txBody>
          <a:bodyPr/>
          <a:lstStyle/>
          <a:p>
            <a:r>
              <a:rPr lang="en-US" dirty="0"/>
              <a:t>Element Comparison</a:t>
            </a:r>
          </a:p>
        </p:txBody>
      </p:sp>
    </p:spTree>
    <p:extLst>
      <p:ext uri="{BB962C8B-B14F-4D97-AF65-F5344CB8AC3E}">
        <p14:creationId xmlns:p14="http://schemas.microsoft.com/office/powerpoint/2010/main" val="305850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fade">
                                      <p:cBhvr>
                                        <p:cTn id="24" dur="500"/>
                                        <p:tgtEl>
                                          <p:spTgt spid="9">
                                            <p:txEl>
                                              <p:pRg st="0" end="0"/>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fade">
                                      <p:cBhvr>
                                        <p:cTn id="28" dur="500"/>
                                        <p:tgtEl>
                                          <p:spTgt spid="9">
                                            <p:txEl>
                                              <p:pRg st="1" end="1"/>
                                            </p:txEl>
                                          </p:spTgt>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animEffect transition="in" filter="fade">
                                      <p:cBhvr>
                                        <p:cTn id="36"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15069-A8C1-42B5-AEA5-E854144FF870}"/>
              </a:ext>
            </a:extLst>
          </p:cNvPr>
          <p:cNvSpPr>
            <a:spLocks noGrp="1"/>
          </p:cNvSpPr>
          <p:nvPr>
            <p:ph type="title"/>
          </p:nvPr>
        </p:nvSpPr>
        <p:spPr/>
        <p:txBody>
          <a:bodyPr/>
          <a:lstStyle/>
          <a:p>
            <a:r>
              <a:rPr lang="en-US" dirty="0"/>
              <a:t>Performance</a:t>
            </a:r>
          </a:p>
        </p:txBody>
      </p:sp>
      <p:sp>
        <p:nvSpPr>
          <p:cNvPr id="5" name="Text Placeholder 4">
            <a:extLst>
              <a:ext uri="{FF2B5EF4-FFF2-40B4-BE49-F238E27FC236}">
                <a16:creationId xmlns:a16="http://schemas.microsoft.com/office/drawing/2014/main" id="{4B384102-319A-43A4-B0F2-DFE505056888}"/>
              </a:ext>
            </a:extLst>
          </p:cNvPr>
          <p:cNvSpPr>
            <a:spLocks noGrp="1"/>
          </p:cNvSpPr>
          <p:nvPr>
            <p:ph type="body" idx="1"/>
          </p:nvPr>
        </p:nvSpPr>
        <p:spPr>
          <a:xfrm>
            <a:off x="831850" y="4589463"/>
            <a:ext cx="10515600" cy="1500187"/>
          </a:xfrm>
        </p:spPr>
        <p:txBody>
          <a:bodyPr/>
          <a:lstStyle/>
          <a:p>
            <a:r>
              <a:rPr lang="en-US" dirty="0"/>
              <a:t>Specifically, JavaScript</a:t>
            </a:r>
          </a:p>
        </p:txBody>
      </p:sp>
    </p:spTree>
    <p:extLst>
      <p:ext uri="{BB962C8B-B14F-4D97-AF65-F5344CB8AC3E}">
        <p14:creationId xmlns:p14="http://schemas.microsoft.com/office/powerpoint/2010/main" val="111080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62DA09-0863-46DC-AF81-0581D4D336D5}"/>
              </a:ext>
            </a:extLst>
          </p:cNvPr>
          <p:cNvSpPr>
            <a:spLocks noGrp="1"/>
          </p:cNvSpPr>
          <p:nvPr>
            <p:ph idx="1"/>
          </p:nvPr>
        </p:nvSpPr>
        <p:spPr>
          <a:xfrm>
            <a:off x="838200" y="2627312"/>
            <a:ext cx="10515600" cy="1603375"/>
          </a:xfrm>
        </p:spPr>
        <p:txBody>
          <a:bodyPr>
            <a:normAutofit/>
          </a:bodyPr>
          <a:lstStyle/>
          <a:p>
            <a:pPr marL="0" indent="0" algn="ctr">
              <a:buNone/>
            </a:pPr>
            <a:r>
              <a:rPr lang="en-US" sz="5000" dirty="0"/>
              <a:t>JavaScript is the </a:t>
            </a:r>
            <a:r>
              <a:rPr lang="en-US" sz="5000" b="1" dirty="0"/>
              <a:t>most</a:t>
            </a:r>
            <a:r>
              <a:rPr lang="en-US" sz="5000" dirty="0"/>
              <a:t> expensive part of your site</a:t>
            </a:r>
          </a:p>
        </p:txBody>
      </p:sp>
      <p:sp>
        <p:nvSpPr>
          <p:cNvPr id="4" name="Title 3">
            <a:extLst>
              <a:ext uri="{FF2B5EF4-FFF2-40B4-BE49-F238E27FC236}">
                <a16:creationId xmlns:a16="http://schemas.microsoft.com/office/drawing/2014/main" id="{E370EACB-1061-41A3-BB72-D229859FFFCA}"/>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55765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3828747-9134-48E7-9E72-9C11ABF0A2EE}"/>
              </a:ext>
            </a:extLst>
          </p:cNvPr>
          <p:cNvSpPr>
            <a:spLocks noGrp="1"/>
          </p:cNvSpPr>
          <p:nvPr>
            <p:ph idx="1"/>
          </p:nvPr>
        </p:nvSpPr>
        <p:spPr/>
        <p:txBody>
          <a:bodyPr/>
          <a:lstStyle/>
          <a:p>
            <a:r>
              <a:rPr lang="en-US" dirty="0"/>
              <a:t>First Paint</a:t>
            </a:r>
          </a:p>
          <a:p>
            <a:r>
              <a:rPr lang="en-US" dirty="0"/>
              <a:t>First </a:t>
            </a:r>
            <a:r>
              <a:rPr lang="en-US" dirty="0" err="1"/>
              <a:t>Contentful</a:t>
            </a:r>
            <a:r>
              <a:rPr lang="en-US" dirty="0"/>
              <a:t> Paint</a:t>
            </a:r>
          </a:p>
          <a:p>
            <a:r>
              <a:rPr lang="en-US" dirty="0"/>
              <a:t>First Meaningful Paint</a:t>
            </a:r>
          </a:p>
          <a:p>
            <a:r>
              <a:rPr lang="en-US" dirty="0"/>
              <a:t>First CPU idle</a:t>
            </a:r>
          </a:p>
          <a:p>
            <a:r>
              <a:rPr lang="en-US" dirty="0"/>
              <a:t>Time to Interactive</a:t>
            </a:r>
          </a:p>
          <a:p>
            <a:r>
              <a:rPr lang="en-US" dirty="0"/>
              <a:t>Speed Index</a:t>
            </a:r>
          </a:p>
        </p:txBody>
      </p:sp>
      <p:sp>
        <p:nvSpPr>
          <p:cNvPr id="4" name="Title 3">
            <a:extLst>
              <a:ext uri="{FF2B5EF4-FFF2-40B4-BE49-F238E27FC236}">
                <a16:creationId xmlns:a16="http://schemas.microsoft.com/office/drawing/2014/main" id="{299BB6EF-4915-4BBD-B41F-52F64262C3F0}"/>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118682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9F892B-1DC8-414C-AE83-D1E21B8BA6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168575"/>
            <a:ext cx="10515600" cy="3665437"/>
          </a:xfrm>
        </p:spPr>
      </p:pic>
      <p:sp>
        <p:nvSpPr>
          <p:cNvPr id="3" name="Title 2">
            <a:extLst>
              <a:ext uri="{FF2B5EF4-FFF2-40B4-BE49-F238E27FC236}">
                <a16:creationId xmlns:a16="http://schemas.microsoft.com/office/drawing/2014/main" id="{1C292B12-EEAA-40F6-AFF6-0859FBE7E168}"/>
              </a:ext>
            </a:extLst>
          </p:cNvPr>
          <p:cNvSpPr>
            <a:spLocks noGrp="1"/>
          </p:cNvSpPr>
          <p:nvPr>
            <p:ph type="title"/>
          </p:nvPr>
        </p:nvSpPr>
        <p:spPr/>
        <p:txBody>
          <a:bodyPr/>
          <a:lstStyle/>
          <a:p>
            <a:r>
              <a:rPr lang="en-US" dirty="0"/>
              <a:t>Performance</a:t>
            </a:r>
          </a:p>
        </p:txBody>
      </p:sp>
    </p:spTree>
    <p:extLst>
      <p:ext uri="{BB962C8B-B14F-4D97-AF65-F5344CB8AC3E}">
        <p14:creationId xmlns:p14="http://schemas.microsoft.com/office/powerpoint/2010/main" val="251548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15069-A8C1-42B5-AEA5-E854144FF870}"/>
              </a:ext>
            </a:extLst>
          </p:cNvPr>
          <p:cNvSpPr>
            <a:spLocks noGrp="1"/>
          </p:cNvSpPr>
          <p:nvPr>
            <p:ph type="title"/>
          </p:nvPr>
        </p:nvSpPr>
        <p:spPr/>
        <p:txBody>
          <a:bodyPr/>
          <a:lstStyle/>
          <a:p>
            <a:r>
              <a:rPr lang="en-US" dirty="0"/>
              <a:t>No Silver Bullet</a:t>
            </a:r>
          </a:p>
        </p:txBody>
      </p:sp>
      <p:sp>
        <p:nvSpPr>
          <p:cNvPr id="5" name="Text Placeholder 4">
            <a:extLst>
              <a:ext uri="{FF2B5EF4-FFF2-40B4-BE49-F238E27FC236}">
                <a16:creationId xmlns:a16="http://schemas.microsoft.com/office/drawing/2014/main" id="{4B384102-319A-43A4-B0F2-DFE505056888}"/>
              </a:ext>
            </a:extLst>
          </p:cNvPr>
          <p:cNvSpPr>
            <a:spLocks noGrp="1"/>
          </p:cNvSpPr>
          <p:nvPr>
            <p:ph type="body" idx="1"/>
          </p:nvPr>
        </p:nvSpPr>
        <p:spPr>
          <a:xfrm>
            <a:off x="831850" y="4589463"/>
            <a:ext cx="10515600" cy="1500187"/>
          </a:xfrm>
        </p:spPr>
        <p:txBody>
          <a:bodyPr/>
          <a:lstStyle/>
          <a:p>
            <a:r>
              <a:rPr lang="en-US" dirty="0"/>
              <a:t>Sorry folks</a:t>
            </a:r>
          </a:p>
        </p:txBody>
      </p:sp>
    </p:spTree>
    <p:extLst>
      <p:ext uri="{BB962C8B-B14F-4D97-AF65-F5344CB8AC3E}">
        <p14:creationId xmlns:p14="http://schemas.microsoft.com/office/powerpoint/2010/main" val="23909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C01B7ED-4950-49FD-845F-A88062E74C0F}"/>
              </a:ext>
            </a:extLst>
          </p:cNvPr>
          <p:cNvSpPr>
            <a:spLocks noGrp="1"/>
          </p:cNvSpPr>
          <p:nvPr>
            <p:ph idx="1"/>
          </p:nvPr>
        </p:nvSpPr>
        <p:spPr/>
        <p:txBody>
          <a:bodyPr/>
          <a:lstStyle/>
          <a:p>
            <a:pPr marL="514350" indent="-514350">
              <a:buFont typeface="+mj-lt"/>
              <a:buAutoNum type="arabicPeriod"/>
            </a:pPr>
            <a:r>
              <a:rPr lang="en-US" dirty="0"/>
              <a:t>What is a PWA?</a:t>
            </a:r>
          </a:p>
          <a:p>
            <a:pPr marL="514350" indent="-514350">
              <a:buFont typeface="+mj-lt"/>
              <a:buAutoNum type="arabicPeriod"/>
            </a:pPr>
            <a:r>
              <a:rPr lang="en-US" dirty="0"/>
              <a:t>Why are PWAs important?</a:t>
            </a:r>
          </a:p>
          <a:p>
            <a:pPr marL="514350" indent="-514350">
              <a:buFont typeface="+mj-lt"/>
              <a:buAutoNum type="arabicPeriod"/>
            </a:pPr>
            <a:r>
              <a:rPr lang="en-US" dirty="0"/>
              <a:t>Why Every Web App Should be a PWA</a:t>
            </a:r>
          </a:p>
          <a:p>
            <a:pPr marL="514350" indent="-514350">
              <a:buFont typeface="+mj-lt"/>
              <a:buAutoNum type="arabicPeriod"/>
            </a:pPr>
            <a:r>
              <a:rPr lang="en-US" dirty="0"/>
              <a:t>Tools</a:t>
            </a:r>
          </a:p>
          <a:p>
            <a:pPr marL="514350" indent="-514350">
              <a:buFont typeface="+mj-lt"/>
              <a:buAutoNum type="arabicPeriod"/>
            </a:pPr>
            <a:r>
              <a:rPr lang="en-US" dirty="0"/>
              <a:t>Q &amp; A</a:t>
            </a:r>
          </a:p>
        </p:txBody>
      </p:sp>
      <p:sp>
        <p:nvSpPr>
          <p:cNvPr id="4" name="Title 3">
            <a:extLst>
              <a:ext uri="{FF2B5EF4-FFF2-40B4-BE49-F238E27FC236}">
                <a16:creationId xmlns:a16="http://schemas.microsoft.com/office/drawing/2014/main" id="{8C1CB10E-4002-44B5-AB96-852DEE35C421}"/>
              </a:ext>
            </a:extLst>
          </p:cNvPr>
          <p:cNvSpPr>
            <a:spLocks noGrp="1"/>
          </p:cNvSpPr>
          <p:nvPr>
            <p:ph type="title"/>
          </p:nvPr>
        </p:nvSpPr>
        <p:spPr/>
        <p:txBody>
          <a:bodyPr>
            <a:normAutofit/>
          </a:bodyPr>
          <a:lstStyle/>
          <a:p>
            <a:r>
              <a:rPr lang="en-US" dirty="0"/>
              <a:t>Agenda</a:t>
            </a:r>
          </a:p>
        </p:txBody>
      </p:sp>
    </p:spTree>
    <p:extLst>
      <p:ext uri="{BB962C8B-B14F-4D97-AF65-F5344CB8AC3E}">
        <p14:creationId xmlns:p14="http://schemas.microsoft.com/office/powerpoint/2010/main" val="402241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3828747-9134-48E7-9E72-9C11ABF0A2EE}"/>
              </a:ext>
            </a:extLst>
          </p:cNvPr>
          <p:cNvSpPr>
            <a:spLocks noGrp="1"/>
          </p:cNvSpPr>
          <p:nvPr>
            <p:ph idx="1"/>
          </p:nvPr>
        </p:nvSpPr>
        <p:spPr/>
        <p:txBody>
          <a:bodyPr/>
          <a:lstStyle/>
          <a:p>
            <a:r>
              <a:rPr lang="en-US" dirty="0"/>
              <a:t>Responsive design &amp; responsive images</a:t>
            </a:r>
          </a:p>
          <a:p>
            <a:r>
              <a:rPr lang="en-US" dirty="0"/>
              <a:t>Remove superfluous dependencies</a:t>
            </a:r>
          </a:p>
          <a:p>
            <a:r>
              <a:rPr lang="en-US" dirty="0"/>
              <a:t>Avoid one large single bundle</a:t>
            </a:r>
          </a:p>
          <a:p>
            <a:r>
              <a:rPr lang="en-US" dirty="0"/>
              <a:t>Prefetching</a:t>
            </a:r>
          </a:p>
          <a:p>
            <a:r>
              <a:rPr lang="en-US" dirty="0"/>
              <a:t>Loading Images</a:t>
            </a:r>
          </a:p>
          <a:p>
            <a:r>
              <a:rPr lang="en-US" dirty="0"/>
              <a:t>Virtualization of UI</a:t>
            </a:r>
          </a:p>
        </p:txBody>
      </p:sp>
      <p:sp>
        <p:nvSpPr>
          <p:cNvPr id="4" name="Title 3">
            <a:extLst>
              <a:ext uri="{FF2B5EF4-FFF2-40B4-BE49-F238E27FC236}">
                <a16:creationId xmlns:a16="http://schemas.microsoft.com/office/drawing/2014/main" id="{299BB6EF-4915-4BBD-B41F-52F64262C3F0}"/>
              </a:ext>
            </a:extLst>
          </p:cNvPr>
          <p:cNvSpPr>
            <a:spLocks noGrp="1"/>
          </p:cNvSpPr>
          <p:nvPr>
            <p:ph type="title"/>
          </p:nvPr>
        </p:nvSpPr>
        <p:spPr/>
        <p:txBody>
          <a:bodyPr/>
          <a:lstStyle/>
          <a:p>
            <a:r>
              <a:rPr lang="en-US" dirty="0"/>
              <a:t>Performance</a:t>
            </a:r>
          </a:p>
        </p:txBody>
      </p:sp>
      <p:sp>
        <p:nvSpPr>
          <p:cNvPr id="2" name="Text Placeholder 1">
            <a:extLst>
              <a:ext uri="{FF2B5EF4-FFF2-40B4-BE49-F238E27FC236}">
                <a16:creationId xmlns:a16="http://schemas.microsoft.com/office/drawing/2014/main" id="{ABE9BE27-A4FE-488E-9B39-FD79B40896D4}"/>
              </a:ext>
            </a:extLst>
          </p:cNvPr>
          <p:cNvSpPr>
            <a:spLocks noGrp="1"/>
          </p:cNvSpPr>
          <p:nvPr>
            <p:ph type="body" sz="quarter" idx="13"/>
          </p:nvPr>
        </p:nvSpPr>
        <p:spPr/>
        <p:txBody>
          <a:bodyPr/>
          <a:lstStyle/>
          <a:p>
            <a:r>
              <a:rPr lang="en-US" dirty="0"/>
              <a:t>Approaches</a:t>
            </a:r>
          </a:p>
        </p:txBody>
      </p:sp>
    </p:spTree>
    <p:extLst>
      <p:ext uri="{BB962C8B-B14F-4D97-AF65-F5344CB8AC3E}">
        <p14:creationId xmlns:p14="http://schemas.microsoft.com/office/powerpoint/2010/main" val="98163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subTnLst>
                                    <p:animClr clrSpc="rgb" dir="cw">
                                      <p:cBhvr override="childStyle">
                                        <p:cTn dur="1" fill="hold" display="0" masterRel="nextClick" afterEffect="1"/>
                                        <p:tgtEl>
                                          <p:spTgt spid="5">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subTnLst>
                                    <p:animClr clrSpc="rgb" dir="cw">
                                      <p:cBhvr override="childStyle">
                                        <p:cTn dur="1" fill="hold" display="0" masterRel="nextClick" afterEffect="1"/>
                                        <p:tgtEl>
                                          <p:spTgt spid="5">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subTnLst>
                                    <p:animClr clrSpc="rgb" dir="cw">
                                      <p:cBhvr override="childStyle">
                                        <p:cTn dur="1" fill="hold" display="0" masterRel="nextClick" afterEffect="1"/>
                                        <p:tgtEl>
                                          <p:spTgt spid="5">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subTnLst>
                                    <p:animClr clrSpc="rgb" dir="cw">
                                      <p:cBhvr override="childStyle">
                                        <p:cTn dur="1" fill="hold" display="0" masterRel="nextClick" afterEffect="1"/>
                                        <p:tgtEl>
                                          <p:spTgt spid="5">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subTnLst>
                                    <p:animClr clrSpc="rgb" dir="cw">
                                      <p:cBhvr override="childStyle">
                                        <p:cTn dur="1" fill="hold" display="0" masterRel="nextClick" afterEffect="1"/>
                                        <p:tgtEl>
                                          <p:spTgt spid="5">
                                            <p:txEl>
                                              <p:pRg st="4" end="4"/>
                                            </p:txEl>
                                          </p:spTgt>
                                        </p:tgtEl>
                                        <p:attrNameLst>
                                          <p:attrName>ppt_c</p:attrName>
                                        </p:attrNameLst>
                                      </p:cBhvr>
                                      <p:to>
                                        <a:schemeClr val="bg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3828747-9134-48E7-9E72-9C11ABF0A2EE}"/>
              </a:ext>
            </a:extLst>
          </p:cNvPr>
          <p:cNvSpPr>
            <a:spLocks noGrp="1"/>
          </p:cNvSpPr>
          <p:nvPr>
            <p:ph idx="1"/>
          </p:nvPr>
        </p:nvSpPr>
        <p:spPr/>
        <p:txBody>
          <a:bodyPr/>
          <a:lstStyle/>
          <a:p>
            <a:r>
              <a:rPr lang="en-US" dirty="0"/>
              <a:t>Break up your single bundle in to smaller bundles</a:t>
            </a:r>
          </a:p>
          <a:p>
            <a:r>
              <a:rPr lang="en-US" dirty="0"/>
              <a:t>Rule of thumb, if it is larger than 50-100 KB – split it up</a:t>
            </a:r>
          </a:p>
          <a:p>
            <a:r>
              <a:rPr lang="en-US" dirty="0"/>
              <a:t>Load only the code that user needs</a:t>
            </a:r>
          </a:p>
          <a:p>
            <a:r>
              <a:rPr lang="en-US" dirty="0"/>
              <a:t>Lazy-load everything else</a:t>
            </a:r>
          </a:p>
          <a:p>
            <a:r>
              <a:rPr lang="en-US" dirty="0"/>
              <a:t>Code-splitting is key</a:t>
            </a:r>
          </a:p>
        </p:txBody>
      </p:sp>
      <p:sp>
        <p:nvSpPr>
          <p:cNvPr id="4" name="Title 3">
            <a:extLst>
              <a:ext uri="{FF2B5EF4-FFF2-40B4-BE49-F238E27FC236}">
                <a16:creationId xmlns:a16="http://schemas.microsoft.com/office/drawing/2014/main" id="{299BB6EF-4915-4BBD-B41F-52F64262C3F0}"/>
              </a:ext>
            </a:extLst>
          </p:cNvPr>
          <p:cNvSpPr>
            <a:spLocks noGrp="1"/>
          </p:cNvSpPr>
          <p:nvPr>
            <p:ph type="title"/>
          </p:nvPr>
        </p:nvSpPr>
        <p:spPr/>
        <p:txBody>
          <a:bodyPr/>
          <a:lstStyle/>
          <a:p>
            <a:r>
              <a:rPr lang="en-US" dirty="0"/>
              <a:t>Performance</a:t>
            </a:r>
          </a:p>
        </p:txBody>
      </p:sp>
      <p:sp>
        <p:nvSpPr>
          <p:cNvPr id="2" name="Text Placeholder 1">
            <a:extLst>
              <a:ext uri="{FF2B5EF4-FFF2-40B4-BE49-F238E27FC236}">
                <a16:creationId xmlns:a16="http://schemas.microsoft.com/office/drawing/2014/main" id="{E7930CB0-FA9F-4200-A53C-CA56E63E6A84}"/>
              </a:ext>
            </a:extLst>
          </p:cNvPr>
          <p:cNvSpPr>
            <a:spLocks noGrp="1"/>
          </p:cNvSpPr>
          <p:nvPr>
            <p:ph type="body" sz="quarter" idx="13"/>
          </p:nvPr>
        </p:nvSpPr>
        <p:spPr/>
        <p:txBody>
          <a:bodyPr/>
          <a:lstStyle/>
          <a:p>
            <a:r>
              <a:rPr lang="en-US" dirty="0"/>
              <a:t>Bundle Size</a:t>
            </a:r>
          </a:p>
        </p:txBody>
      </p:sp>
    </p:spTree>
    <p:extLst>
      <p:ext uri="{BB962C8B-B14F-4D97-AF65-F5344CB8AC3E}">
        <p14:creationId xmlns:p14="http://schemas.microsoft.com/office/powerpoint/2010/main" val="40869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subTnLst>
                                    <p:animClr clrSpc="rgb" dir="cw">
                                      <p:cBhvr override="childStyle">
                                        <p:cTn dur="1" fill="hold" display="0" masterRel="nextClick" afterEffect="1"/>
                                        <p:tgtEl>
                                          <p:spTgt spid="5">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subTnLst>
                                    <p:animClr clrSpc="rgb" dir="cw">
                                      <p:cBhvr override="childStyle">
                                        <p:cTn dur="1" fill="hold" display="0" masterRel="nextClick" afterEffect="1"/>
                                        <p:tgtEl>
                                          <p:spTgt spid="5">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subTnLst>
                                    <p:animClr clrSpc="rgb" dir="cw">
                                      <p:cBhvr override="childStyle">
                                        <p:cTn dur="1" fill="hold" display="0" masterRel="nextClick" afterEffect="1"/>
                                        <p:tgtEl>
                                          <p:spTgt spid="5">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subTnLst>
                                    <p:animClr clrSpc="rgb" dir="cw">
                                      <p:cBhvr override="childStyle">
                                        <p:cTn dur="1" fill="hold" display="0" masterRel="nextClick" afterEffect="1"/>
                                        <p:tgtEl>
                                          <p:spTgt spid="5">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BB6EF-4915-4BBD-B41F-52F64262C3F0}"/>
              </a:ext>
            </a:extLst>
          </p:cNvPr>
          <p:cNvSpPr>
            <a:spLocks noGrp="1"/>
          </p:cNvSpPr>
          <p:nvPr>
            <p:ph type="title"/>
          </p:nvPr>
        </p:nvSpPr>
        <p:spPr/>
        <p:txBody>
          <a:bodyPr>
            <a:normAutofit/>
          </a:bodyPr>
          <a:lstStyle/>
          <a:p>
            <a:r>
              <a:rPr lang="en-US" dirty="0"/>
              <a:t>Performance</a:t>
            </a:r>
          </a:p>
        </p:txBody>
      </p:sp>
      <p:sp>
        <p:nvSpPr>
          <p:cNvPr id="16" name="Text Placeholder 15">
            <a:extLst>
              <a:ext uri="{FF2B5EF4-FFF2-40B4-BE49-F238E27FC236}">
                <a16:creationId xmlns:a16="http://schemas.microsoft.com/office/drawing/2014/main" id="{79458C80-E169-4FDC-8BF9-7828864E8775}"/>
              </a:ext>
            </a:extLst>
          </p:cNvPr>
          <p:cNvSpPr>
            <a:spLocks noGrp="1"/>
          </p:cNvSpPr>
          <p:nvPr>
            <p:ph type="body" sz="quarter" idx="13"/>
          </p:nvPr>
        </p:nvSpPr>
        <p:spPr/>
        <p:txBody>
          <a:bodyPr/>
          <a:lstStyle/>
          <a:p>
            <a:r>
              <a:rPr lang="en-US" dirty="0"/>
              <a:t>Route-level Code Splitting</a:t>
            </a:r>
          </a:p>
        </p:txBody>
      </p:sp>
      <p:sp>
        <p:nvSpPr>
          <p:cNvPr id="9" name="Rectangle 8">
            <a:extLst>
              <a:ext uri="{FF2B5EF4-FFF2-40B4-BE49-F238E27FC236}">
                <a16:creationId xmlns:a16="http://schemas.microsoft.com/office/drawing/2014/main" id="{B185172E-B423-42BA-B9D7-B4917CCDF9F6}"/>
              </a:ext>
            </a:extLst>
          </p:cNvPr>
          <p:cNvSpPr/>
          <p:nvPr/>
        </p:nvSpPr>
        <p:spPr>
          <a:xfrm>
            <a:off x="628187" y="2279031"/>
            <a:ext cx="4234543" cy="3441233"/>
          </a:xfrm>
          <a:prstGeom prst="rect">
            <a:avLst/>
          </a:prstGeom>
          <a:solidFill>
            <a:srgbClr val="7EC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aleway" panose="020B0503030101060003" pitchFamily="34" charset="0"/>
            </a:endParaRPr>
          </a:p>
        </p:txBody>
      </p:sp>
      <p:sp>
        <p:nvSpPr>
          <p:cNvPr id="10" name="Rectangle 9">
            <a:extLst>
              <a:ext uri="{FF2B5EF4-FFF2-40B4-BE49-F238E27FC236}">
                <a16:creationId xmlns:a16="http://schemas.microsoft.com/office/drawing/2014/main" id="{FA6EF737-AA12-4745-8438-3C2B94979FD2}"/>
              </a:ext>
            </a:extLst>
          </p:cNvPr>
          <p:cNvSpPr/>
          <p:nvPr/>
        </p:nvSpPr>
        <p:spPr>
          <a:xfrm>
            <a:off x="1039145" y="2833445"/>
            <a:ext cx="1468036" cy="1468036"/>
          </a:xfrm>
          <a:prstGeom prst="rect">
            <a:avLst/>
          </a:prstGeom>
          <a:solidFill>
            <a:srgbClr val="CE2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panose="020B0503030101060003" pitchFamily="34" charset="0"/>
              </a:rPr>
              <a:t>about</a:t>
            </a:r>
          </a:p>
        </p:txBody>
      </p:sp>
      <p:sp>
        <p:nvSpPr>
          <p:cNvPr id="11" name="Rectangle 10">
            <a:extLst>
              <a:ext uri="{FF2B5EF4-FFF2-40B4-BE49-F238E27FC236}">
                <a16:creationId xmlns:a16="http://schemas.microsoft.com/office/drawing/2014/main" id="{912FBB09-9DBD-41ED-A44A-9572F5C43D7C}"/>
              </a:ext>
            </a:extLst>
          </p:cNvPr>
          <p:cNvSpPr/>
          <p:nvPr/>
        </p:nvSpPr>
        <p:spPr>
          <a:xfrm>
            <a:off x="2991839" y="2840462"/>
            <a:ext cx="1468036" cy="1468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panose="020B0503030101060003" pitchFamily="34" charset="0"/>
              </a:rPr>
              <a:t>contact-us</a:t>
            </a:r>
          </a:p>
        </p:txBody>
      </p:sp>
      <p:sp>
        <p:nvSpPr>
          <p:cNvPr id="12" name="Rectangle 11">
            <a:extLst>
              <a:ext uri="{FF2B5EF4-FFF2-40B4-BE49-F238E27FC236}">
                <a16:creationId xmlns:a16="http://schemas.microsoft.com/office/drawing/2014/main" id="{924C9C97-B91F-4232-BC02-D59AFD86532E}"/>
              </a:ext>
            </a:extLst>
          </p:cNvPr>
          <p:cNvSpPr/>
          <p:nvPr/>
        </p:nvSpPr>
        <p:spPr>
          <a:xfrm>
            <a:off x="7116417" y="3265629"/>
            <a:ext cx="1468036" cy="1468036"/>
          </a:xfrm>
          <a:prstGeom prst="rect">
            <a:avLst/>
          </a:prstGeom>
          <a:solidFill>
            <a:srgbClr val="7ECE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panose="020B0503030101060003" pitchFamily="34" charset="0"/>
              </a:rPr>
              <a:t>app.js</a:t>
            </a:r>
          </a:p>
        </p:txBody>
      </p:sp>
      <p:sp>
        <p:nvSpPr>
          <p:cNvPr id="13" name="Rectangle 12">
            <a:extLst>
              <a:ext uri="{FF2B5EF4-FFF2-40B4-BE49-F238E27FC236}">
                <a16:creationId xmlns:a16="http://schemas.microsoft.com/office/drawing/2014/main" id="{BC147792-1A58-4D66-85F6-9066770DD412}"/>
              </a:ext>
            </a:extLst>
          </p:cNvPr>
          <p:cNvSpPr/>
          <p:nvPr/>
        </p:nvSpPr>
        <p:spPr>
          <a:xfrm>
            <a:off x="9556327" y="1545013"/>
            <a:ext cx="1468036" cy="1468036"/>
          </a:xfrm>
          <a:prstGeom prst="rect">
            <a:avLst/>
          </a:prstGeom>
          <a:solidFill>
            <a:srgbClr val="CE2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panose="020B0503030101060003" pitchFamily="34" charset="0"/>
              </a:rPr>
              <a:t>about.js</a:t>
            </a:r>
          </a:p>
        </p:txBody>
      </p:sp>
      <p:sp>
        <p:nvSpPr>
          <p:cNvPr id="14" name="Rectangle 13">
            <a:extLst>
              <a:ext uri="{FF2B5EF4-FFF2-40B4-BE49-F238E27FC236}">
                <a16:creationId xmlns:a16="http://schemas.microsoft.com/office/drawing/2014/main" id="{35862A57-F881-42BF-B5EB-888B868F6331}"/>
              </a:ext>
            </a:extLst>
          </p:cNvPr>
          <p:cNvSpPr/>
          <p:nvPr/>
        </p:nvSpPr>
        <p:spPr>
          <a:xfrm>
            <a:off x="9556327" y="4986246"/>
            <a:ext cx="1468036" cy="1468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panose="020B0503030101060003" pitchFamily="34" charset="0"/>
              </a:rPr>
              <a:t>contact-us.js</a:t>
            </a:r>
          </a:p>
        </p:txBody>
      </p:sp>
      <p:sp>
        <p:nvSpPr>
          <p:cNvPr id="15" name="TextBox 14">
            <a:extLst>
              <a:ext uri="{FF2B5EF4-FFF2-40B4-BE49-F238E27FC236}">
                <a16:creationId xmlns:a16="http://schemas.microsoft.com/office/drawing/2014/main" id="{957CFEEB-071F-4A19-8BDD-90092492D14E}"/>
              </a:ext>
            </a:extLst>
          </p:cNvPr>
          <p:cNvSpPr txBox="1"/>
          <p:nvPr/>
        </p:nvSpPr>
        <p:spPr>
          <a:xfrm>
            <a:off x="2452909" y="4855895"/>
            <a:ext cx="595035" cy="369332"/>
          </a:xfrm>
          <a:prstGeom prst="rect">
            <a:avLst/>
          </a:prstGeom>
          <a:noFill/>
        </p:spPr>
        <p:txBody>
          <a:bodyPr wrap="none" rtlCol="0">
            <a:spAutoFit/>
          </a:bodyPr>
          <a:lstStyle/>
          <a:p>
            <a:r>
              <a:rPr lang="en-US" dirty="0">
                <a:latin typeface="Raleway" panose="020B0503030101060003" pitchFamily="34" charset="0"/>
              </a:rPr>
              <a:t>app</a:t>
            </a:r>
          </a:p>
        </p:txBody>
      </p:sp>
      <p:cxnSp>
        <p:nvCxnSpPr>
          <p:cNvPr id="22" name="Connector: Elbow 21">
            <a:extLst>
              <a:ext uri="{FF2B5EF4-FFF2-40B4-BE49-F238E27FC236}">
                <a16:creationId xmlns:a16="http://schemas.microsoft.com/office/drawing/2014/main" id="{DE781A4C-1F69-42FB-8619-90654E1DF187}"/>
              </a:ext>
            </a:extLst>
          </p:cNvPr>
          <p:cNvCxnSpPr>
            <a:cxnSpLocks/>
            <a:stCxn id="12" idx="0"/>
            <a:endCxn id="13" idx="1"/>
          </p:cNvCxnSpPr>
          <p:nvPr/>
        </p:nvCxnSpPr>
        <p:spPr>
          <a:xfrm rot="5400000" flipH="1" flipV="1">
            <a:off x="8210082" y="1919384"/>
            <a:ext cx="986598" cy="17058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8D02A1F4-2622-4B88-8420-FD4B73C41DD0}"/>
              </a:ext>
            </a:extLst>
          </p:cNvPr>
          <p:cNvCxnSpPr>
            <a:cxnSpLocks/>
            <a:stCxn id="12" idx="2"/>
            <a:endCxn id="14" idx="1"/>
          </p:cNvCxnSpPr>
          <p:nvPr/>
        </p:nvCxnSpPr>
        <p:spPr>
          <a:xfrm rot="16200000" flipH="1">
            <a:off x="8210082" y="4374018"/>
            <a:ext cx="986599" cy="17058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180CC33C-A9AC-4860-9879-7C2C8EE897FC}"/>
              </a:ext>
            </a:extLst>
          </p:cNvPr>
          <p:cNvSpPr txBox="1"/>
          <p:nvPr/>
        </p:nvSpPr>
        <p:spPr>
          <a:xfrm>
            <a:off x="6612685" y="1790326"/>
            <a:ext cx="2816797" cy="369332"/>
          </a:xfrm>
          <a:prstGeom prst="rect">
            <a:avLst/>
          </a:prstGeom>
          <a:noFill/>
        </p:spPr>
        <p:txBody>
          <a:bodyPr wrap="none" rtlCol="0">
            <a:spAutoFit/>
          </a:bodyPr>
          <a:lstStyle/>
          <a:p>
            <a:r>
              <a:rPr lang="en-US" dirty="0">
                <a:latin typeface="Raleway" panose="020B0503030101060003" pitchFamily="34" charset="0"/>
              </a:rPr>
              <a:t>www.myapp.com/about</a:t>
            </a:r>
          </a:p>
        </p:txBody>
      </p:sp>
      <p:sp>
        <p:nvSpPr>
          <p:cNvPr id="33" name="TextBox 32">
            <a:extLst>
              <a:ext uri="{FF2B5EF4-FFF2-40B4-BE49-F238E27FC236}">
                <a16:creationId xmlns:a16="http://schemas.microsoft.com/office/drawing/2014/main" id="{A22A5994-A0B2-47DE-8498-79E711EF708A}"/>
              </a:ext>
            </a:extLst>
          </p:cNvPr>
          <p:cNvSpPr txBox="1"/>
          <p:nvPr/>
        </p:nvSpPr>
        <p:spPr>
          <a:xfrm>
            <a:off x="6428339" y="5893316"/>
            <a:ext cx="3001143" cy="369332"/>
          </a:xfrm>
          <a:prstGeom prst="rect">
            <a:avLst/>
          </a:prstGeom>
          <a:noFill/>
        </p:spPr>
        <p:txBody>
          <a:bodyPr wrap="none" rtlCol="0">
            <a:spAutoFit/>
          </a:bodyPr>
          <a:lstStyle/>
          <a:p>
            <a:r>
              <a:rPr lang="en-US" dirty="0">
                <a:latin typeface="Raleway" panose="020B0503030101060003" pitchFamily="34" charset="0"/>
              </a:rPr>
              <a:t>www.myapp.com/contact</a:t>
            </a:r>
          </a:p>
        </p:txBody>
      </p:sp>
    </p:spTree>
    <p:extLst>
      <p:ext uri="{BB962C8B-B14F-4D97-AF65-F5344CB8AC3E}">
        <p14:creationId xmlns:p14="http://schemas.microsoft.com/office/powerpoint/2010/main" val="70525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p:bldP spid="32" grpId="0"/>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3828747-9134-48E7-9E72-9C11ABF0A2EE}"/>
              </a:ext>
            </a:extLst>
          </p:cNvPr>
          <p:cNvSpPr>
            <a:spLocks noGrp="1"/>
          </p:cNvSpPr>
          <p:nvPr>
            <p:ph sz="half" idx="1"/>
          </p:nvPr>
        </p:nvSpPr>
        <p:spPr/>
        <p:txBody>
          <a:bodyPr/>
          <a:lstStyle/>
          <a:p>
            <a:r>
              <a:rPr lang="en-US" dirty="0"/>
              <a:t>Don’t immediately load images</a:t>
            </a:r>
          </a:p>
          <a:p>
            <a:r>
              <a:rPr lang="en-US" dirty="0"/>
              <a:t>Create placeholder div</a:t>
            </a:r>
          </a:p>
          <a:p>
            <a:r>
              <a:rPr lang="en-US" dirty="0"/>
              <a:t>Load image(s) as they are available</a:t>
            </a:r>
          </a:p>
          <a:p>
            <a:r>
              <a:rPr lang="en-US" dirty="0"/>
              <a:t>Used by Google Image search</a:t>
            </a:r>
          </a:p>
          <a:p>
            <a:r>
              <a:rPr lang="en-US" dirty="0"/>
              <a:t>Next level: Medium images</a:t>
            </a:r>
          </a:p>
        </p:txBody>
      </p:sp>
      <p:pic>
        <p:nvPicPr>
          <p:cNvPr id="8" name="Content Placeholder 7">
            <a:extLst>
              <a:ext uri="{FF2B5EF4-FFF2-40B4-BE49-F238E27FC236}">
                <a16:creationId xmlns:a16="http://schemas.microsoft.com/office/drawing/2014/main" id="{77F5B3B4-B4F0-48C7-88F0-27B9217F6B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84441"/>
            <a:ext cx="5181600" cy="3833706"/>
          </a:xfrm>
          <a:solidFill>
            <a:schemeClr val="tx1"/>
          </a:solidFill>
          <a:ln>
            <a:solidFill>
              <a:schemeClr val="tx1"/>
            </a:solidFill>
          </a:ln>
        </p:spPr>
      </p:pic>
      <p:sp>
        <p:nvSpPr>
          <p:cNvPr id="4" name="Title 3">
            <a:extLst>
              <a:ext uri="{FF2B5EF4-FFF2-40B4-BE49-F238E27FC236}">
                <a16:creationId xmlns:a16="http://schemas.microsoft.com/office/drawing/2014/main" id="{299BB6EF-4915-4BBD-B41F-52F64262C3F0}"/>
              </a:ext>
            </a:extLst>
          </p:cNvPr>
          <p:cNvSpPr>
            <a:spLocks noGrp="1"/>
          </p:cNvSpPr>
          <p:nvPr>
            <p:ph type="title"/>
          </p:nvPr>
        </p:nvSpPr>
        <p:spPr/>
        <p:txBody>
          <a:bodyPr/>
          <a:lstStyle/>
          <a:p>
            <a:r>
              <a:rPr lang="en-US" dirty="0"/>
              <a:t>Performance</a:t>
            </a:r>
          </a:p>
        </p:txBody>
      </p:sp>
      <p:sp>
        <p:nvSpPr>
          <p:cNvPr id="9" name="Text Placeholder 8">
            <a:extLst>
              <a:ext uri="{FF2B5EF4-FFF2-40B4-BE49-F238E27FC236}">
                <a16:creationId xmlns:a16="http://schemas.microsoft.com/office/drawing/2014/main" id="{60D1923C-CD0F-4BA6-9F74-6AEE841FF47E}"/>
              </a:ext>
            </a:extLst>
          </p:cNvPr>
          <p:cNvSpPr>
            <a:spLocks noGrp="1"/>
          </p:cNvSpPr>
          <p:nvPr>
            <p:ph type="body" sz="quarter" idx="13"/>
          </p:nvPr>
        </p:nvSpPr>
        <p:spPr/>
        <p:txBody>
          <a:bodyPr/>
          <a:lstStyle/>
          <a:p>
            <a:r>
              <a:rPr lang="en-US" dirty="0"/>
              <a:t>Loading Images</a:t>
            </a:r>
          </a:p>
        </p:txBody>
      </p:sp>
    </p:spTree>
    <p:extLst>
      <p:ext uri="{BB962C8B-B14F-4D97-AF65-F5344CB8AC3E}">
        <p14:creationId xmlns:p14="http://schemas.microsoft.com/office/powerpoint/2010/main" val="219229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subTnLst>
                                    <p:animClr clrSpc="rgb" dir="cw">
                                      <p:cBhvr override="childStyle">
                                        <p:cTn dur="1" fill="hold" display="0" masterRel="nextClick" afterEffect="1"/>
                                        <p:tgtEl>
                                          <p:spTgt spid="5">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subTnLst>
                                    <p:animClr clrSpc="rgb" dir="cw">
                                      <p:cBhvr override="childStyle">
                                        <p:cTn dur="1" fill="hold" display="0" masterRel="nextClick" afterEffect="1"/>
                                        <p:tgtEl>
                                          <p:spTgt spid="5">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subTnLst>
                                    <p:animClr clrSpc="rgb" dir="cw">
                                      <p:cBhvr override="childStyle">
                                        <p:cTn dur="1" fill="hold" display="0" masterRel="nextClick" afterEffect="1"/>
                                        <p:tgtEl>
                                          <p:spTgt spid="5">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subTnLst>
                                    <p:animClr clrSpc="rgb" dir="cw">
                                      <p:cBhvr override="childStyle">
                                        <p:cTn dur="1" fill="hold" display="0" masterRel="nextClick" afterEffect="1"/>
                                        <p:tgtEl>
                                          <p:spTgt spid="5">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82C92A1-9894-4708-8308-E9AE0965B5B8}"/>
              </a:ext>
            </a:extLst>
          </p:cNvPr>
          <p:cNvSpPr>
            <a:spLocks noGrp="1"/>
          </p:cNvSpPr>
          <p:nvPr>
            <p:ph idx="1"/>
          </p:nvPr>
        </p:nvSpPr>
        <p:spPr/>
        <p:txBody>
          <a:bodyPr/>
          <a:lstStyle/>
          <a:p>
            <a:r>
              <a:rPr lang="en-US" dirty="0"/>
              <a:t>Traditional images are encoded and decoded top to bottom</a:t>
            </a:r>
          </a:p>
          <a:p>
            <a:r>
              <a:rPr lang="en-US" dirty="0"/>
              <a:t>Slow loading JPEGs load in this manner</a:t>
            </a:r>
          </a:p>
        </p:txBody>
      </p:sp>
      <p:sp>
        <p:nvSpPr>
          <p:cNvPr id="5" name="Title 4">
            <a:extLst>
              <a:ext uri="{FF2B5EF4-FFF2-40B4-BE49-F238E27FC236}">
                <a16:creationId xmlns:a16="http://schemas.microsoft.com/office/drawing/2014/main" id="{1B3670BF-6CC4-4A4C-9330-37D3E055C052}"/>
              </a:ext>
            </a:extLst>
          </p:cNvPr>
          <p:cNvSpPr>
            <a:spLocks noGrp="1"/>
          </p:cNvSpPr>
          <p:nvPr>
            <p:ph type="title"/>
          </p:nvPr>
        </p:nvSpPr>
        <p:spPr/>
        <p:txBody>
          <a:bodyPr>
            <a:normAutofit/>
          </a:bodyPr>
          <a:lstStyle/>
          <a:p>
            <a:r>
              <a:rPr lang="en-US" dirty="0"/>
              <a:t>Performance</a:t>
            </a:r>
          </a:p>
        </p:txBody>
      </p:sp>
      <p:sp>
        <p:nvSpPr>
          <p:cNvPr id="8" name="Text Placeholder 7">
            <a:extLst>
              <a:ext uri="{FF2B5EF4-FFF2-40B4-BE49-F238E27FC236}">
                <a16:creationId xmlns:a16="http://schemas.microsoft.com/office/drawing/2014/main" id="{243D14B2-C8E6-4A71-83D5-691050314428}"/>
              </a:ext>
            </a:extLst>
          </p:cNvPr>
          <p:cNvSpPr>
            <a:spLocks noGrp="1"/>
          </p:cNvSpPr>
          <p:nvPr>
            <p:ph type="body" sz="quarter" idx="13"/>
          </p:nvPr>
        </p:nvSpPr>
        <p:spPr/>
        <p:txBody>
          <a:bodyPr/>
          <a:lstStyle/>
          <a:p>
            <a:r>
              <a:rPr lang="en-US" dirty="0"/>
              <a:t>Loading Images</a:t>
            </a:r>
          </a:p>
        </p:txBody>
      </p:sp>
      <p:pic>
        <p:nvPicPr>
          <p:cNvPr id="7" name="Picture 6">
            <a:extLst>
              <a:ext uri="{FF2B5EF4-FFF2-40B4-BE49-F238E27FC236}">
                <a16:creationId xmlns:a16="http://schemas.microsoft.com/office/drawing/2014/main" id="{D091AB2D-98FC-4B8A-A27D-C434C9612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6659"/>
            <a:ext cx="12192000" cy="3599603"/>
          </a:xfrm>
          <a:prstGeom prst="rect">
            <a:avLst/>
          </a:prstGeom>
          <a:ln>
            <a:solidFill>
              <a:schemeClr val="tx1"/>
            </a:solidFill>
          </a:ln>
        </p:spPr>
      </p:pic>
    </p:spTree>
    <p:extLst>
      <p:ext uri="{BB962C8B-B14F-4D97-AF65-F5344CB8AC3E}">
        <p14:creationId xmlns:p14="http://schemas.microsoft.com/office/powerpoint/2010/main" val="360110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01E94A9-5581-46F6-A407-007736BBCCFB}"/>
              </a:ext>
            </a:extLst>
          </p:cNvPr>
          <p:cNvSpPr>
            <a:spLocks noGrp="1"/>
          </p:cNvSpPr>
          <p:nvPr>
            <p:ph idx="1"/>
          </p:nvPr>
        </p:nvSpPr>
        <p:spPr/>
        <p:txBody>
          <a:bodyPr/>
          <a:lstStyle/>
          <a:p>
            <a:r>
              <a:rPr lang="en-US" dirty="0"/>
              <a:t>Progressive JPEGs divide images in to several scans</a:t>
            </a:r>
          </a:p>
          <a:p>
            <a:r>
              <a:rPr lang="en-US" dirty="0"/>
              <a:t>Loads from blurry and low-quality to high-quality</a:t>
            </a:r>
          </a:p>
          <a:p>
            <a:r>
              <a:rPr lang="en-US" dirty="0"/>
              <a:t>Gives user a perceived performance boost</a:t>
            </a:r>
          </a:p>
          <a:p>
            <a:r>
              <a:rPr lang="en-US" dirty="0"/>
              <a:t>These type of images can save </a:t>
            </a:r>
            <a:r>
              <a:rPr lang="en-US" b="1" dirty="0"/>
              <a:t>2-10%</a:t>
            </a:r>
            <a:r>
              <a:rPr lang="en-US" dirty="0"/>
              <a:t> bandwidth</a:t>
            </a:r>
          </a:p>
        </p:txBody>
      </p:sp>
      <p:sp>
        <p:nvSpPr>
          <p:cNvPr id="4" name="Title 3">
            <a:extLst>
              <a:ext uri="{FF2B5EF4-FFF2-40B4-BE49-F238E27FC236}">
                <a16:creationId xmlns:a16="http://schemas.microsoft.com/office/drawing/2014/main" id="{299BB6EF-4915-4BBD-B41F-52F64262C3F0}"/>
              </a:ext>
            </a:extLst>
          </p:cNvPr>
          <p:cNvSpPr>
            <a:spLocks noGrp="1"/>
          </p:cNvSpPr>
          <p:nvPr>
            <p:ph type="title"/>
          </p:nvPr>
        </p:nvSpPr>
        <p:spPr/>
        <p:txBody>
          <a:bodyPr>
            <a:normAutofit/>
          </a:bodyPr>
          <a:lstStyle/>
          <a:p>
            <a:r>
              <a:rPr lang="en-US" dirty="0"/>
              <a:t>Performance</a:t>
            </a:r>
          </a:p>
        </p:txBody>
      </p:sp>
      <p:sp>
        <p:nvSpPr>
          <p:cNvPr id="10" name="Text Placeholder 9">
            <a:extLst>
              <a:ext uri="{FF2B5EF4-FFF2-40B4-BE49-F238E27FC236}">
                <a16:creationId xmlns:a16="http://schemas.microsoft.com/office/drawing/2014/main" id="{4FC165C7-CD5F-4F46-BB47-B3BA4A425FC2}"/>
              </a:ext>
            </a:extLst>
          </p:cNvPr>
          <p:cNvSpPr>
            <a:spLocks noGrp="1"/>
          </p:cNvSpPr>
          <p:nvPr>
            <p:ph type="body" sz="quarter" idx="13"/>
          </p:nvPr>
        </p:nvSpPr>
        <p:spPr/>
        <p:txBody>
          <a:bodyPr/>
          <a:lstStyle/>
          <a:p>
            <a:r>
              <a:rPr lang="en-US" dirty="0"/>
              <a:t>Loading Images</a:t>
            </a:r>
          </a:p>
        </p:txBody>
      </p:sp>
      <p:pic>
        <p:nvPicPr>
          <p:cNvPr id="9" name="Picture 8">
            <a:extLst>
              <a:ext uri="{FF2B5EF4-FFF2-40B4-BE49-F238E27FC236}">
                <a16:creationId xmlns:a16="http://schemas.microsoft.com/office/drawing/2014/main" id="{C8388D3E-149C-45C8-B903-7E57EF0A4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1294"/>
            <a:ext cx="12192000" cy="3728287"/>
          </a:xfrm>
          <a:prstGeom prst="rect">
            <a:avLst/>
          </a:prstGeom>
          <a:solidFill>
            <a:schemeClr val="tx1"/>
          </a:solidFill>
          <a:ln>
            <a:solidFill>
              <a:schemeClr val="tx1"/>
            </a:solidFill>
          </a:ln>
        </p:spPr>
      </p:pic>
    </p:spTree>
    <p:extLst>
      <p:ext uri="{BB962C8B-B14F-4D97-AF65-F5344CB8AC3E}">
        <p14:creationId xmlns:p14="http://schemas.microsoft.com/office/powerpoint/2010/main" val="153221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subTnLst>
                                    <p:animClr clrSpc="rgb" dir="cw">
                                      <p:cBhvr override="childStyle">
                                        <p:cTn dur="1" fill="hold" display="0" masterRel="nextClick" afterEffect="1"/>
                                        <p:tgtEl>
                                          <p:spTgt spid="8">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3828747-9134-48E7-9E72-9C11ABF0A2EE}"/>
              </a:ext>
            </a:extLst>
          </p:cNvPr>
          <p:cNvSpPr>
            <a:spLocks noGrp="1"/>
          </p:cNvSpPr>
          <p:nvPr>
            <p:ph sz="half" idx="1"/>
          </p:nvPr>
        </p:nvSpPr>
        <p:spPr/>
        <p:txBody>
          <a:bodyPr/>
          <a:lstStyle/>
          <a:p>
            <a:r>
              <a:rPr lang="en-US" dirty="0"/>
              <a:t>Is your UI ready to help?</a:t>
            </a:r>
          </a:p>
          <a:p>
            <a:r>
              <a:rPr lang="en-US" dirty="0"/>
              <a:t>Handle large sets of data</a:t>
            </a:r>
          </a:p>
          <a:p>
            <a:r>
              <a:rPr lang="en-US" dirty="0"/>
              <a:t>Paging through data</a:t>
            </a:r>
          </a:p>
          <a:p>
            <a:r>
              <a:rPr lang="en-US" dirty="0"/>
              <a:t>Virtualization of elements</a:t>
            </a:r>
          </a:p>
          <a:p>
            <a:r>
              <a:rPr lang="en-US" dirty="0"/>
              <a:t>Lazy-loading | Load-on-demand</a:t>
            </a:r>
          </a:p>
          <a:p>
            <a:endParaRPr lang="en-US" dirty="0"/>
          </a:p>
        </p:txBody>
      </p:sp>
      <p:pic>
        <p:nvPicPr>
          <p:cNvPr id="8" name="Content Placeholder 7">
            <a:extLst>
              <a:ext uri="{FF2B5EF4-FFF2-40B4-BE49-F238E27FC236}">
                <a16:creationId xmlns:a16="http://schemas.microsoft.com/office/drawing/2014/main" id="{B5B4C714-1A6B-4FD5-90EB-3B90A0ADBAA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65948"/>
            <a:ext cx="5181600" cy="2870692"/>
          </a:xfrm>
          <a:ln>
            <a:solidFill>
              <a:schemeClr val="tx1"/>
            </a:solidFill>
          </a:ln>
        </p:spPr>
      </p:pic>
      <p:sp>
        <p:nvSpPr>
          <p:cNvPr id="4" name="Title 3">
            <a:extLst>
              <a:ext uri="{FF2B5EF4-FFF2-40B4-BE49-F238E27FC236}">
                <a16:creationId xmlns:a16="http://schemas.microsoft.com/office/drawing/2014/main" id="{299BB6EF-4915-4BBD-B41F-52F64262C3F0}"/>
              </a:ext>
            </a:extLst>
          </p:cNvPr>
          <p:cNvSpPr>
            <a:spLocks noGrp="1"/>
          </p:cNvSpPr>
          <p:nvPr>
            <p:ph type="title"/>
          </p:nvPr>
        </p:nvSpPr>
        <p:spPr/>
        <p:txBody>
          <a:bodyPr/>
          <a:lstStyle/>
          <a:p>
            <a:r>
              <a:rPr lang="en-US" dirty="0"/>
              <a:t>Performance</a:t>
            </a:r>
          </a:p>
        </p:txBody>
      </p:sp>
      <p:sp>
        <p:nvSpPr>
          <p:cNvPr id="9" name="Text Placeholder 8">
            <a:extLst>
              <a:ext uri="{FF2B5EF4-FFF2-40B4-BE49-F238E27FC236}">
                <a16:creationId xmlns:a16="http://schemas.microsoft.com/office/drawing/2014/main" id="{88966344-544A-4F93-8E9A-2A351DD2BB9D}"/>
              </a:ext>
            </a:extLst>
          </p:cNvPr>
          <p:cNvSpPr>
            <a:spLocks noGrp="1"/>
          </p:cNvSpPr>
          <p:nvPr>
            <p:ph type="body" sz="quarter" idx="13"/>
          </p:nvPr>
        </p:nvSpPr>
        <p:spPr/>
        <p:txBody>
          <a:bodyPr/>
          <a:lstStyle/>
          <a:p>
            <a:r>
              <a:rPr lang="en-US" dirty="0"/>
              <a:t>Virtualization of UI</a:t>
            </a:r>
          </a:p>
        </p:txBody>
      </p:sp>
    </p:spTree>
    <p:extLst>
      <p:ext uri="{BB962C8B-B14F-4D97-AF65-F5344CB8AC3E}">
        <p14:creationId xmlns:p14="http://schemas.microsoft.com/office/powerpoint/2010/main" val="300786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subTnLst>
                                    <p:animClr clrSpc="rgb" dir="cw">
                                      <p:cBhvr override="childStyle">
                                        <p:cTn dur="1" fill="hold" display="0" masterRel="nextClick" afterEffect="1"/>
                                        <p:tgtEl>
                                          <p:spTgt spid="5">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subTnLst>
                                    <p:animClr clrSpc="rgb" dir="cw">
                                      <p:cBhvr override="childStyle">
                                        <p:cTn dur="1" fill="hold" display="0" masterRel="nextClick" afterEffect="1"/>
                                        <p:tgtEl>
                                          <p:spTgt spid="5">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subTnLst>
                                    <p:animClr clrSpc="rgb" dir="cw">
                                      <p:cBhvr override="childStyle">
                                        <p:cTn dur="1" fill="hold" display="0" masterRel="nextClick" afterEffect="1"/>
                                        <p:tgtEl>
                                          <p:spTgt spid="5">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subTnLst>
                                    <p:animClr clrSpc="rgb" dir="cw">
                                      <p:cBhvr override="childStyle">
                                        <p:cTn dur="1" fill="hold" display="0" masterRel="nextClick" afterEffect="1"/>
                                        <p:tgtEl>
                                          <p:spTgt spid="5">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7D48CF-B6AE-4F13-92DF-B50E8C181C91}"/>
              </a:ext>
            </a:extLst>
          </p:cNvPr>
          <p:cNvSpPr>
            <a:spLocks noGrp="1"/>
          </p:cNvSpPr>
          <p:nvPr>
            <p:ph idx="1"/>
          </p:nvPr>
        </p:nvSpPr>
        <p:spPr>
          <a:xfrm>
            <a:off x="838200" y="1825625"/>
            <a:ext cx="10995660" cy="4351338"/>
          </a:xfrm>
        </p:spPr>
        <p:txBody>
          <a:bodyPr/>
          <a:lstStyle/>
          <a:p>
            <a:r>
              <a:rPr lang="en-US" b="1" dirty="0"/>
              <a:t>JavaScript</a:t>
            </a:r>
            <a:r>
              <a:rPr lang="en-US" dirty="0"/>
              <a:t> is the </a:t>
            </a:r>
            <a:r>
              <a:rPr lang="en-US" b="1" dirty="0"/>
              <a:t>most expensive </a:t>
            </a:r>
            <a:r>
              <a:rPr lang="en-US" dirty="0"/>
              <a:t>part of your web apps</a:t>
            </a:r>
          </a:p>
          <a:p>
            <a:r>
              <a:rPr lang="en-US" dirty="0"/>
              <a:t>Reduce your bundle size by utilizing </a:t>
            </a:r>
            <a:r>
              <a:rPr lang="en-US" b="1" dirty="0"/>
              <a:t>code splitting</a:t>
            </a:r>
          </a:p>
          <a:p>
            <a:r>
              <a:rPr lang="en-US" dirty="0"/>
              <a:t>`</a:t>
            </a:r>
            <a:r>
              <a:rPr lang="en-US" i="1" dirty="0"/>
              <a:t>prefetch</a:t>
            </a:r>
            <a:r>
              <a:rPr lang="en-US" dirty="0"/>
              <a:t>` and `</a:t>
            </a:r>
            <a:r>
              <a:rPr lang="en-US" i="1" dirty="0"/>
              <a:t>preload</a:t>
            </a:r>
            <a:r>
              <a:rPr lang="en-US" dirty="0"/>
              <a:t>` resources</a:t>
            </a:r>
          </a:p>
          <a:p>
            <a:r>
              <a:rPr lang="en-US" dirty="0"/>
              <a:t>Some performance gains can just be </a:t>
            </a:r>
            <a:r>
              <a:rPr lang="en-US" b="1" dirty="0"/>
              <a:t>perceived</a:t>
            </a:r>
            <a:r>
              <a:rPr lang="en-US" dirty="0"/>
              <a:t> and not benchmarked</a:t>
            </a:r>
          </a:p>
          <a:p>
            <a:r>
              <a:rPr lang="en-US" dirty="0"/>
              <a:t>Take use of paging, load-on-demand or virtualization in your UI</a:t>
            </a:r>
          </a:p>
        </p:txBody>
      </p:sp>
      <p:sp>
        <p:nvSpPr>
          <p:cNvPr id="3" name="Title 2">
            <a:extLst>
              <a:ext uri="{FF2B5EF4-FFF2-40B4-BE49-F238E27FC236}">
                <a16:creationId xmlns:a16="http://schemas.microsoft.com/office/drawing/2014/main" id="{371256D6-D04F-40DE-AA8B-BDC1C988ED55}"/>
              </a:ext>
            </a:extLst>
          </p:cNvPr>
          <p:cNvSpPr>
            <a:spLocks noGrp="1"/>
          </p:cNvSpPr>
          <p:nvPr>
            <p:ph type="title"/>
          </p:nvPr>
        </p:nvSpPr>
        <p:spPr/>
        <p:txBody>
          <a:bodyPr>
            <a:normAutofit/>
          </a:bodyPr>
          <a:lstStyle/>
          <a:p>
            <a:r>
              <a:rPr lang="en-US" dirty="0"/>
              <a:t>Performance</a:t>
            </a:r>
          </a:p>
        </p:txBody>
      </p:sp>
      <p:sp>
        <p:nvSpPr>
          <p:cNvPr id="4" name="Text Placeholder 3">
            <a:extLst>
              <a:ext uri="{FF2B5EF4-FFF2-40B4-BE49-F238E27FC236}">
                <a16:creationId xmlns:a16="http://schemas.microsoft.com/office/drawing/2014/main" id="{2C2BD350-2460-4617-917A-A93421AA2766}"/>
              </a:ext>
            </a:extLst>
          </p:cNvPr>
          <p:cNvSpPr>
            <a:spLocks noGrp="1"/>
          </p:cNvSpPr>
          <p:nvPr>
            <p:ph type="body" sz="quarter" idx="13"/>
          </p:nvPr>
        </p:nvSpPr>
        <p:spPr/>
        <p:txBody>
          <a:bodyPr/>
          <a:lstStyle/>
          <a:p>
            <a:r>
              <a:rPr lang="en-US" dirty="0"/>
              <a:t>Summary</a:t>
            </a:r>
          </a:p>
        </p:txBody>
      </p:sp>
    </p:spTree>
    <p:extLst>
      <p:ext uri="{BB962C8B-B14F-4D97-AF65-F5344CB8AC3E}">
        <p14:creationId xmlns:p14="http://schemas.microsoft.com/office/powerpoint/2010/main" val="157373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85CAE5-1D14-4BE4-BA94-9217E5045933}"/>
              </a:ext>
            </a:extLst>
          </p:cNvPr>
          <p:cNvSpPr>
            <a:spLocks noGrp="1"/>
          </p:cNvSpPr>
          <p:nvPr>
            <p:ph type="title"/>
          </p:nvPr>
        </p:nvSpPr>
        <p:spPr/>
        <p:txBody>
          <a:bodyPr/>
          <a:lstStyle/>
          <a:p>
            <a:r>
              <a:rPr lang="en-US" dirty="0"/>
              <a:t>Other PWA Concepts</a:t>
            </a:r>
          </a:p>
        </p:txBody>
      </p:sp>
      <p:sp>
        <p:nvSpPr>
          <p:cNvPr id="6" name="Text Placeholder 5">
            <a:extLst>
              <a:ext uri="{FF2B5EF4-FFF2-40B4-BE49-F238E27FC236}">
                <a16:creationId xmlns:a16="http://schemas.microsoft.com/office/drawing/2014/main" id="{C1ABBA07-6CDD-46EC-999B-A77A07C038D6}"/>
              </a:ext>
            </a:extLst>
          </p:cNvPr>
          <p:cNvSpPr>
            <a:spLocks noGrp="1"/>
          </p:cNvSpPr>
          <p:nvPr>
            <p:ph type="body" idx="1"/>
          </p:nvPr>
        </p:nvSpPr>
        <p:spPr/>
        <p:txBody>
          <a:bodyPr/>
          <a:lstStyle/>
          <a:p>
            <a:r>
              <a:rPr lang="en-US" dirty="0"/>
              <a:t>Entering Full PWA Territory</a:t>
            </a:r>
          </a:p>
        </p:txBody>
      </p:sp>
    </p:spTree>
    <p:extLst>
      <p:ext uri="{BB962C8B-B14F-4D97-AF65-F5344CB8AC3E}">
        <p14:creationId xmlns:p14="http://schemas.microsoft.com/office/powerpoint/2010/main" val="409010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EC43EC-25A4-4B62-B83F-CDD96D2AF672}"/>
              </a:ext>
            </a:extLst>
          </p:cNvPr>
          <p:cNvSpPr>
            <a:spLocks noGrp="1"/>
          </p:cNvSpPr>
          <p:nvPr>
            <p:ph idx="1"/>
          </p:nvPr>
        </p:nvSpPr>
        <p:spPr/>
        <p:txBody>
          <a:bodyPr/>
          <a:lstStyle/>
          <a:p>
            <a:r>
              <a:rPr lang="en-US" dirty="0"/>
              <a:t>Security</a:t>
            </a:r>
          </a:p>
          <a:p>
            <a:r>
              <a:rPr lang="en-US" dirty="0"/>
              <a:t>Caching strategies</a:t>
            </a:r>
          </a:p>
          <a:p>
            <a:r>
              <a:rPr lang="en-US" dirty="0"/>
              <a:t>Service workers</a:t>
            </a:r>
          </a:p>
          <a:p>
            <a:r>
              <a:rPr lang="en-US" dirty="0"/>
              <a:t>Desktop PWA apps</a:t>
            </a:r>
          </a:p>
          <a:p>
            <a:r>
              <a:rPr lang="en-US" dirty="0"/>
              <a:t>App Store availability</a:t>
            </a:r>
          </a:p>
          <a:p>
            <a:r>
              <a:rPr lang="en-US" dirty="0"/>
              <a:t>Accessibility*</a:t>
            </a:r>
          </a:p>
        </p:txBody>
      </p:sp>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lstStyle/>
          <a:p>
            <a:r>
              <a:rPr lang="en-US" dirty="0"/>
              <a:t>Other PWA Concepts</a:t>
            </a:r>
          </a:p>
        </p:txBody>
      </p:sp>
    </p:spTree>
    <p:extLst>
      <p:ext uri="{BB962C8B-B14F-4D97-AF65-F5344CB8AC3E}">
        <p14:creationId xmlns:p14="http://schemas.microsoft.com/office/powerpoint/2010/main" val="417875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C01B7ED-4950-49FD-845F-A88062E74C0F}"/>
              </a:ext>
            </a:extLst>
          </p:cNvPr>
          <p:cNvSpPr>
            <a:spLocks noGrp="1"/>
          </p:cNvSpPr>
          <p:nvPr>
            <p:ph idx="1"/>
          </p:nvPr>
        </p:nvSpPr>
        <p:spPr/>
        <p:txBody>
          <a:bodyPr/>
          <a:lstStyle/>
          <a:p>
            <a:pPr marL="514350" indent="-514350">
              <a:buFont typeface="+mj-lt"/>
              <a:buAutoNum type="arabicPeriod"/>
            </a:pPr>
            <a:r>
              <a:rPr lang="en-US" dirty="0"/>
              <a:t>What is a PWA?</a:t>
            </a:r>
          </a:p>
          <a:p>
            <a:pPr marL="514350" indent="-514350">
              <a:buFont typeface="+mj-lt"/>
              <a:buAutoNum type="arabicPeriod"/>
            </a:pPr>
            <a:r>
              <a:rPr lang="en-US" dirty="0">
                <a:solidFill>
                  <a:schemeClr val="bg1">
                    <a:lumMod val="85000"/>
                  </a:schemeClr>
                </a:solidFill>
              </a:rPr>
              <a:t>Why are PWAs important?</a:t>
            </a:r>
          </a:p>
          <a:p>
            <a:pPr marL="514350" indent="-514350">
              <a:buFont typeface="+mj-lt"/>
              <a:buAutoNum type="arabicPeriod"/>
            </a:pPr>
            <a:r>
              <a:rPr lang="en-US" dirty="0">
                <a:solidFill>
                  <a:schemeClr val="bg1">
                    <a:lumMod val="85000"/>
                  </a:schemeClr>
                </a:solidFill>
              </a:rPr>
              <a:t>Why Every Web App Should be a PWA</a:t>
            </a:r>
          </a:p>
          <a:p>
            <a:pPr marL="514350" indent="-514350">
              <a:buFont typeface="+mj-lt"/>
              <a:buAutoNum type="arabicPeriod"/>
            </a:pPr>
            <a:r>
              <a:rPr lang="en-US" dirty="0">
                <a:solidFill>
                  <a:schemeClr val="bg1">
                    <a:lumMod val="85000"/>
                  </a:schemeClr>
                </a:solidFill>
              </a:rPr>
              <a:t>Tools</a:t>
            </a:r>
          </a:p>
          <a:p>
            <a:pPr marL="514350" indent="-514350">
              <a:buFont typeface="+mj-lt"/>
              <a:buAutoNum type="arabicPeriod"/>
            </a:pPr>
            <a:r>
              <a:rPr lang="en-US" dirty="0">
                <a:solidFill>
                  <a:schemeClr val="bg1">
                    <a:lumMod val="85000"/>
                  </a:schemeClr>
                </a:solidFill>
              </a:rPr>
              <a:t>Q &amp; A</a:t>
            </a:r>
          </a:p>
        </p:txBody>
      </p:sp>
      <p:sp>
        <p:nvSpPr>
          <p:cNvPr id="4" name="Title 3">
            <a:extLst>
              <a:ext uri="{FF2B5EF4-FFF2-40B4-BE49-F238E27FC236}">
                <a16:creationId xmlns:a16="http://schemas.microsoft.com/office/drawing/2014/main" id="{8C1CB10E-4002-44B5-AB96-852DEE35C421}"/>
              </a:ext>
            </a:extLst>
          </p:cNvPr>
          <p:cNvSpPr>
            <a:spLocks noGrp="1"/>
          </p:cNvSpPr>
          <p:nvPr>
            <p:ph type="title"/>
          </p:nvPr>
        </p:nvSpPr>
        <p:spPr/>
        <p:txBody>
          <a:bodyPr>
            <a:normAutofit/>
          </a:bodyPr>
          <a:lstStyle/>
          <a:p>
            <a:r>
              <a:rPr lang="en-US" dirty="0"/>
              <a:t>Agenda</a:t>
            </a:r>
          </a:p>
        </p:txBody>
      </p:sp>
    </p:spTree>
    <p:extLst>
      <p:ext uri="{BB962C8B-B14F-4D97-AF65-F5344CB8AC3E}">
        <p14:creationId xmlns:p14="http://schemas.microsoft.com/office/powerpoint/2010/main" val="81433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31BC8-06CC-4F82-88C3-A9807BB5BD12}"/>
              </a:ext>
            </a:extLst>
          </p:cNvPr>
          <p:cNvSpPr>
            <a:spLocks noGrp="1"/>
          </p:cNvSpPr>
          <p:nvPr>
            <p:ph type="title"/>
          </p:nvPr>
        </p:nvSpPr>
        <p:spPr/>
        <p:txBody>
          <a:bodyPr/>
          <a:lstStyle/>
          <a:p>
            <a:r>
              <a:rPr lang="en-US" dirty="0"/>
              <a:t>Tools</a:t>
            </a:r>
          </a:p>
        </p:txBody>
      </p:sp>
      <p:sp>
        <p:nvSpPr>
          <p:cNvPr id="5" name="Text Placeholder 4">
            <a:extLst>
              <a:ext uri="{FF2B5EF4-FFF2-40B4-BE49-F238E27FC236}">
                <a16:creationId xmlns:a16="http://schemas.microsoft.com/office/drawing/2014/main" id="{97B8811B-9829-4F9C-B31B-6D962942B2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1078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DFADA-8229-45C4-BA42-2FAF2490B1F9}"/>
              </a:ext>
            </a:extLst>
          </p:cNvPr>
          <p:cNvSpPr>
            <a:spLocks noGrp="1"/>
          </p:cNvSpPr>
          <p:nvPr>
            <p:ph idx="1"/>
          </p:nvPr>
        </p:nvSpPr>
        <p:spPr/>
        <p:txBody>
          <a:bodyPr/>
          <a:lstStyle/>
          <a:p>
            <a:r>
              <a:rPr lang="en-US" dirty="0"/>
              <a:t>Browser developer tools</a:t>
            </a:r>
          </a:p>
          <a:p>
            <a:endParaRPr lang="en-US" dirty="0"/>
          </a:p>
          <a:p>
            <a:r>
              <a:rPr lang="en-US" dirty="0"/>
              <a:t>Lighthouse</a:t>
            </a:r>
          </a:p>
          <a:p>
            <a:endParaRPr lang="en-US" dirty="0"/>
          </a:p>
          <a:p>
            <a:r>
              <a:rPr lang="en-US" dirty="0"/>
              <a:t>Webpack bundle analyzer</a:t>
            </a:r>
          </a:p>
          <a:p>
            <a:endParaRPr lang="en-US" dirty="0"/>
          </a:p>
          <a:p>
            <a:r>
              <a:rPr lang="en-US" dirty="0"/>
              <a:t>Performance Budget Calculator</a:t>
            </a:r>
          </a:p>
        </p:txBody>
      </p:sp>
      <p:sp>
        <p:nvSpPr>
          <p:cNvPr id="3" name="Title 2">
            <a:extLst>
              <a:ext uri="{FF2B5EF4-FFF2-40B4-BE49-F238E27FC236}">
                <a16:creationId xmlns:a16="http://schemas.microsoft.com/office/drawing/2014/main" id="{C0E2CE6A-E53E-477A-AD2C-2D55FE5E05D3}"/>
              </a:ext>
            </a:extLst>
          </p:cNvPr>
          <p:cNvSpPr>
            <a:spLocks noGrp="1"/>
          </p:cNvSpPr>
          <p:nvPr>
            <p:ph type="title"/>
          </p:nvPr>
        </p:nvSpPr>
        <p:spPr/>
        <p:txBody>
          <a:bodyPr/>
          <a:lstStyle/>
          <a:p>
            <a:r>
              <a:rPr lang="en-US" dirty="0"/>
              <a:t>Tools</a:t>
            </a:r>
          </a:p>
        </p:txBody>
      </p:sp>
    </p:spTree>
    <p:extLst>
      <p:ext uri="{BB962C8B-B14F-4D97-AF65-F5344CB8AC3E}">
        <p14:creationId xmlns:p14="http://schemas.microsoft.com/office/powerpoint/2010/main" val="3017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subTnLst>
                                    <p:animClr clrSpc="rgb" dir="cw">
                                      <p:cBhvr override="childStyle">
                                        <p:cTn dur="1" fill="hold" display="0" masterRel="nextClick" afterEffect="1"/>
                                        <p:tgtEl>
                                          <p:spTgt spid="2">
                                            <p:txEl>
                                              <p:pRg st="4" end="4"/>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normAutofit/>
          </a:bodyPr>
          <a:lstStyle/>
          <a:p>
            <a:r>
              <a:rPr lang="en-US" sz="4400" dirty="0"/>
              <a:t>Why Every Web App Should be a PWA</a:t>
            </a:r>
          </a:p>
        </p:txBody>
      </p:sp>
      <p:sp>
        <p:nvSpPr>
          <p:cNvPr id="2" name="Content Placeholder 1">
            <a:extLst>
              <a:ext uri="{FF2B5EF4-FFF2-40B4-BE49-F238E27FC236}">
                <a16:creationId xmlns:a16="http://schemas.microsoft.com/office/drawing/2014/main" id="{90EC43EC-25A4-4B62-B83F-CDD96D2AF672}"/>
              </a:ext>
            </a:extLst>
          </p:cNvPr>
          <p:cNvSpPr>
            <a:spLocks noGrp="1"/>
          </p:cNvSpPr>
          <p:nvPr>
            <p:ph type="body" idx="1"/>
          </p:nvPr>
        </p:nvSpPr>
        <p:spPr/>
        <p:txBody>
          <a:bodyPr>
            <a:normAutofit/>
          </a:bodyPr>
          <a:lstStyle/>
          <a:p>
            <a:r>
              <a:rPr lang="en-US" dirty="0"/>
              <a:t>Even if you can’t make it a true PWA</a:t>
            </a:r>
          </a:p>
        </p:txBody>
      </p:sp>
    </p:spTree>
    <p:extLst>
      <p:ext uri="{BB962C8B-B14F-4D97-AF65-F5344CB8AC3E}">
        <p14:creationId xmlns:p14="http://schemas.microsoft.com/office/powerpoint/2010/main" val="127267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EF4D9A-452C-46A0-A9A2-58C9EF574207}"/>
              </a:ext>
            </a:extLst>
          </p:cNvPr>
          <p:cNvSpPr>
            <a:spLocks noGrp="1"/>
          </p:cNvSpPr>
          <p:nvPr>
            <p:ph idx="1"/>
          </p:nvPr>
        </p:nvSpPr>
        <p:spPr/>
        <p:txBody>
          <a:bodyPr/>
          <a:lstStyle/>
          <a:p>
            <a:r>
              <a:rPr lang="en-US" b="1" dirty="0"/>
              <a:t>PWA concepts </a:t>
            </a:r>
            <a:r>
              <a:rPr lang="en-US" dirty="0"/>
              <a:t>can be applied to </a:t>
            </a:r>
            <a:r>
              <a:rPr lang="en-US" b="1" dirty="0"/>
              <a:t>any web application</a:t>
            </a:r>
          </a:p>
          <a:p>
            <a:r>
              <a:rPr lang="en-US" b="1" dirty="0"/>
              <a:t>Responsive design </a:t>
            </a:r>
            <a:r>
              <a:rPr lang="en-US" dirty="0"/>
              <a:t>is not just for mobile apps</a:t>
            </a:r>
          </a:p>
          <a:p>
            <a:r>
              <a:rPr lang="en-US" b="1" dirty="0"/>
              <a:t>Responsive images </a:t>
            </a:r>
            <a:r>
              <a:rPr lang="en-US" dirty="0"/>
              <a:t>can have a huge impact</a:t>
            </a:r>
          </a:p>
          <a:p>
            <a:r>
              <a:rPr lang="en-US" dirty="0"/>
              <a:t>Update your approach to </a:t>
            </a:r>
            <a:r>
              <a:rPr lang="en-US" b="1" dirty="0"/>
              <a:t>loading images</a:t>
            </a:r>
          </a:p>
          <a:p>
            <a:r>
              <a:rPr lang="en-US" dirty="0"/>
              <a:t>Avoid one large </a:t>
            </a:r>
            <a:r>
              <a:rPr lang="en-US" b="1" dirty="0"/>
              <a:t>JS bundle </a:t>
            </a:r>
            <a:r>
              <a:rPr lang="en-US" dirty="0"/>
              <a:t>– commit to </a:t>
            </a:r>
            <a:r>
              <a:rPr lang="en-US" b="1" dirty="0"/>
              <a:t>code splitting</a:t>
            </a:r>
          </a:p>
          <a:p>
            <a:r>
              <a:rPr lang="en-US" dirty="0"/>
              <a:t>Use </a:t>
            </a:r>
            <a:r>
              <a:rPr lang="en-US" b="1" dirty="0"/>
              <a:t>prefetch</a:t>
            </a:r>
            <a:r>
              <a:rPr lang="en-US" dirty="0"/>
              <a:t> and </a:t>
            </a:r>
            <a:r>
              <a:rPr lang="en-US" b="1" dirty="0"/>
              <a:t>preload</a:t>
            </a:r>
            <a:r>
              <a:rPr lang="en-US" dirty="0"/>
              <a:t> where possible</a:t>
            </a:r>
          </a:p>
          <a:p>
            <a:r>
              <a:rPr lang="en-US" dirty="0"/>
              <a:t>Some performance tweaks are </a:t>
            </a:r>
            <a:r>
              <a:rPr lang="en-US" b="1" dirty="0"/>
              <a:t>perceived</a:t>
            </a:r>
            <a:r>
              <a:rPr lang="en-US" dirty="0"/>
              <a:t>, not actual</a:t>
            </a:r>
          </a:p>
          <a:p>
            <a:endParaRPr lang="en-US" dirty="0"/>
          </a:p>
        </p:txBody>
      </p:sp>
      <p:sp>
        <p:nvSpPr>
          <p:cNvPr id="4" name="Title 3">
            <a:extLst>
              <a:ext uri="{FF2B5EF4-FFF2-40B4-BE49-F238E27FC236}">
                <a16:creationId xmlns:a16="http://schemas.microsoft.com/office/drawing/2014/main" id="{5A06F58E-E14B-4674-BF6C-D09ABC8C4DFD}"/>
              </a:ext>
            </a:extLst>
          </p:cNvPr>
          <p:cNvSpPr>
            <a:spLocks noGrp="1"/>
          </p:cNvSpPr>
          <p:nvPr>
            <p:ph type="title"/>
          </p:nvPr>
        </p:nvSpPr>
        <p:spPr>
          <a:xfrm>
            <a:off x="533400" y="45719"/>
            <a:ext cx="6957646" cy="1030607"/>
          </a:xfrm>
        </p:spPr>
        <p:txBody>
          <a:bodyPr>
            <a:normAutofit fontScale="90000"/>
          </a:bodyPr>
          <a:lstStyle/>
          <a:p>
            <a:r>
              <a:rPr lang="en-US" dirty="0"/>
              <a:t>Every Web App Should Be a PWA</a:t>
            </a:r>
          </a:p>
        </p:txBody>
      </p:sp>
    </p:spTree>
    <p:extLst>
      <p:ext uri="{BB962C8B-B14F-4D97-AF65-F5344CB8AC3E}">
        <p14:creationId xmlns:p14="http://schemas.microsoft.com/office/powerpoint/2010/main" val="258663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subTnLst>
                                    <p:animClr clrSpc="rgb" dir="cw">
                                      <p:cBhvr override="childStyle">
                                        <p:cTn dur="1" fill="hold" display="0" masterRel="nextClick" afterEffect="1"/>
                                        <p:tgtEl>
                                          <p:spTgt spid="2">
                                            <p:txEl>
                                              <p:pRg st="4" end="4"/>
                                            </p:txEl>
                                          </p:spTgt>
                                        </p:tgtEl>
                                        <p:attrNameLst>
                                          <p:attrName>ppt_c</p:attrName>
                                        </p:attrNameLst>
                                      </p:cBhvr>
                                      <p:to>
                                        <a:schemeClr val="bg2"/>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subTnLst>
                                    <p:animClr clrSpc="rgb" dir="cw">
                                      <p:cBhvr override="childStyle">
                                        <p:cTn dur="1" fill="hold" display="0" masterRel="nextClick" afterEffect="1"/>
                                        <p:tgtEl>
                                          <p:spTgt spid="2">
                                            <p:txEl>
                                              <p:pRg st="5" end="5"/>
                                            </p:txEl>
                                          </p:spTgt>
                                        </p:tgtEl>
                                        <p:attrNameLst>
                                          <p:attrName>ppt_c</p:attrName>
                                        </p:attrNameLst>
                                      </p:cBhvr>
                                      <p:to>
                                        <a:schemeClr val="bg2"/>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229FA-1720-48B4-9AAE-8E8C574B05F2}"/>
              </a:ext>
            </a:extLst>
          </p:cNvPr>
          <p:cNvSpPr>
            <a:spLocks noGrp="1"/>
          </p:cNvSpPr>
          <p:nvPr>
            <p:ph type="ctrTitle"/>
          </p:nvPr>
        </p:nvSpPr>
        <p:spPr/>
        <p:txBody>
          <a:bodyPr/>
          <a:lstStyle/>
          <a:p>
            <a:r>
              <a:rPr lang="en-US" dirty="0"/>
              <a:t>Thanks!</a:t>
            </a:r>
          </a:p>
        </p:txBody>
      </p:sp>
      <p:sp>
        <p:nvSpPr>
          <p:cNvPr id="4" name="Text Placeholder 3">
            <a:extLst>
              <a:ext uri="{FF2B5EF4-FFF2-40B4-BE49-F238E27FC236}">
                <a16:creationId xmlns:a16="http://schemas.microsoft.com/office/drawing/2014/main" id="{F27D487A-A509-40A5-8235-70174452050A}"/>
              </a:ext>
            </a:extLst>
          </p:cNvPr>
          <p:cNvSpPr>
            <a:spLocks noGrp="1"/>
          </p:cNvSpPr>
          <p:nvPr>
            <p:ph type="subTitle" idx="1"/>
          </p:nvPr>
        </p:nvSpPr>
        <p:spPr/>
        <p:txBody>
          <a:bodyPr/>
          <a:lstStyle/>
          <a:p>
            <a:r>
              <a:rPr lang="en-US" dirty="0"/>
              <a:t>Carl Bergenhem</a:t>
            </a:r>
          </a:p>
          <a:p>
            <a:r>
              <a:rPr lang="en-US" b="1" dirty="0">
                <a:solidFill>
                  <a:schemeClr val="bg1"/>
                </a:solidFill>
              </a:rPr>
              <a:t>@</a:t>
            </a:r>
            <a:r>
              <a:rPr lang="en-US" b="1" dirty="0" err="1">
                <a:solidFill>
                  <a:schemeClr val="bg1"/>
                </a:solidFill>
              </a:rPr>
              <a:t>carlbergenhem</a:t>
            </a:r>
            <a:endParaRPr lang="en-US" b="1" dirty="0">
              <a:solidFill>
                <a:schemeClr val="bg1"/>
              </a:solidFill>
            </a:endParaRPr>
          </a:p>
          <a:p>
            <a:endParaRPr lang="en-US" dirty="0"/>
          </a:p>
        </p:txBody>
      </p:sp>
      <p:sp>
        <p:nvSpPr>
          <p:cNvPr id="7" name="Rectangle 6">
            <a:extLst>
              <a:ext uri="{FF2B5EF4-FFF2-40B4-BE49-F238E27FC236}">
                <a16:creationId xmlns:a16="http://schemas.microsoft.com/office/drawing/2014/main" id="{9BA24946-8FF4-43E6-B7DB-1A1CAD24FE6F}"/>
              </a:ext>
            </a:extLst>
          </p:cNvPr>
          <p:cNvSpPr/>
          <p:nvPr/>
        </p:nvSpPr>
        <p:spPr>
          <a:xfrm>
            <a:off x="7656020" y="4908454"/>
            <a:ext cx="184731" cy="316240"/>
          </a:xfrm>
          <a:prstGeom prst="rect">
            <a:avLst/>
          </a:prstGeom>
        </p:spPr>
        <p:txBody>
          <a:bodyPr wrap="none">
            <a:spAutoFit/>
          </a:bodyPr>
          <a:lstStyle/>
          <a:p>
            <a:endParaRPr lang="en-US" sz="1455" dirty="0"/>
          </a:p>
        </p:txBody>
      </p:sp>
    </p:spTree>
    <p:extLst>
      <p:ext uri="{BB962C8B-B14F-4D97-AF65-F5344CB8AC3E}">
        <p14:creationId xmlns:p14="http://schemas.microsoft.com/office/powerpoint/2010/main" val="216650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1189F7-8304-4E3D-8585-FFA6A0C3FF22}"/>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564CB9B-D61D-400E-874F-A7EAD53AAD3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16812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EAE8CB-0A49-430D-AD19-B6E2711EEC7A}"/>
              </a:ext>
            </a:extLst>
          </p:cNvPr>
          <p:cNvSpPr>
            <a:spLocks noGrp="1"/>
          </p:cNvSpPr>
          <p:nvPr>
            <p:ph type="title"/>
          </p:nvPr>
        </p:nvSpPr>
        <p:spPr/>
        <p:txBody>
          <a:bodyPr>
            <a:normAutofit/>
          </a:bodyPr>
          <a:lstStyle/>
          <a:p>
            <a:r>
              <a:rPr lang="en-US" sz="5400" u="sng" dirty="0">
                <a:solidFill>
                  <a:schemeClr val="tx1"/>
                </a:solidFill>
              </a:rPr>
              <a:t>P</a:t>
            </a:r>
            <a:r>
              <a:rPr lang="en-US" sz="5400" dirty="0"/>
              <a:t>rogressive </a:t>
            </a:r>
            <a:r>
              <a:rPr lang="en-US" sz="5400" u="sng" dirty="0">
                <a:solidFill>
                  <a:schemeClr val="tx1"/>
                </a:solidFill>
              </a:rPr>
              <a:t>W</a:t>
            </a:r>
            <a:r>
              <a:rPr lang="en-US" sz="5400" dirty="0"/>
              <a:t>eb </a:t>
            </a:r>
            <a:r>
              <a:rPr lang="en-US" sz="5400" u="sng" dirty="0">
                <a:solidFill>
                  <a:schemeClr val="tx1"/>
                </a:solidFill>
              </a:rPr>
              <a:t>A</a:t>
            </a:r>
            <a:r>
              <a:rPr lang="en-US" sz="5400" dirty="0"/>
              <a:t>pplication</a:t>
            </a:r>
          </a:p>
        </p:txBody>
      </p:sp>
      <p:sp>
        <p:nvSpPr>
          <p:cNvPr id="5" name="Text Placeholder 4">
            <a:extLst>
              <a:ext uri="{FF2B5EF4-FFF2-40B4-BE49-F238E27FC236}">
                <a16:creationId xmlns:a16="http://schemas.microsoft.com/office/drawing/2014/main" id="{2D229EC8-1347-44F7-9C18-E1B40EBBA46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332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EC43EC-25A4-4B62-B83F-CDD96D2AF672}"/>
              </a:ext>
            </a:extLst>
          </p:cNvPr>
          <p:cNvSpPr>
            <a:spLocks noGrp="1"/>
          </p:cNvSpPr>
          <p:nvPr>
            <p:ph idx="1"/>
          </p:nvPr>
        </p:nvSpPr>
        <p:spPr/>
        <p:txBody>
          <a:bodyPr/>
          <a:lstStyle/>
          <a:p>
            <a:r>
              <a:rPr lang="en-US" dirty="0"/>
              <a:t>Web application with native mobile capabilities</a:t>
            </a:r>
          </a:p>
          <a:p>
            <a:r>
              <a:rPr lang="en-US" dirty="0"/>
              <a:t>HTML, CSS, and JS</a:t>
            </a:r>
          </a:p>
          <a:p>
            <a:r>
              <a:rPr lang="en-US" dirty="0"/>
              <a:t>Not a hybrid mobile app – true web app</a:t>
            </a:r>
          </a:p>
          <a:p>
            <a:r>
              <a:rPr lang="en-US" dirty="0"/>
              <a:t>Can be built with any technology</a:t>
            </a:r>
          </a:p>
          <a:p>
            <a:pPr lvl="1"/>
            <a:r>
              <a:rPr lang="en-US" dirty="0"/>
              <a:t>Vanilla, Angular, React, Vue, etc.</a:t>
            </a:r>
          </a:p>
          <a:p>
            <a:r>
              <a:rPr lang="en-US" dirty="0"/>
              <a:t>Relies on browser support for native functionality</a:t>
            </a:r>
          </a:p>
        </p:txBody>
      </p:sp>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lstStyle/>
          <a:p>
            <a:r>
              <a:rPr lang="en-US" dirty="0"/>
              <a:t>What is a PWA?</a:t>
            </a:r>
          </a:p>
        </p:txBody>
      </p:sp>
    </p:spTree>
    <p:extLst>
      <p:ext uri="{BB962C8B-B14F-4D97-AF65-F5344CB8AC3E}">
        <p14:creationId xmlns:p14="http://schemas.microsoft.com/office/powerpoint/2010/main" val="428158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subTnLst>
                                </p:cTn>
                              </p:par>
                              <p:par>
                                <p:cTn id="23" presetID="10"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subTnLst>
                                    <p:animClr clrSpc="rgb" dir="cw">
                                      <p:cBhvr override="childStyle">
                                        <p:cTn dur="1" fill="hold" display="0" masterRel="nextClick" afterEffect="1"/>
                                        <p:tgtEl>
                                          <p:spTgt spid="2">
                                            <p:txEl>
                                              <p:pRg st="4" end="4"/>
                                            </p:txEl>
                                          </p:spTgt>
                                        </p:tgtEl>
                                        <p:attrNameLst>
                                          <p:attrName>ppt_c</p:attrName>
                                        </p:attrNameLst>
                                      </p:cBhvr>
                                      <p:to>
                                        <a:schemeClr val="bg2"/>
                                      </p:to>
                                    </p:animClr>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6BB87-8559-4693-BEA3-BB7FE6E0FC1D}"/>
              </a:ext>
            </a:extLst>
          </p:cNvPr>
          <p:cNvSpPr>
            <a:spLocks noGrp="1"/>
          </p:cNvSpPr>
          <p:nvPr>
            <p:ph type="title"/>
          </p:nvPr>
        </p:nvSpPr>
        <p:spPr/>
        <p:txBody>
          <a:bodyPr/>
          <a:lstStyle/>
          <a:p>
            <a:r>
              <a:rPr lang="en-US" dirty="0"/>
              <a:t>What is a PWA?</a:t>
            </a:r>
          </a:p>
        </p:txBody>
      </p:sp>
      <p:sp>
        <p:nvSpPr>
          <p:cNvPr id="5" name="Rectangle 4">
            <a:extLst>
              <a:ext uri="{FF2B5EF4-FFF2-40B4-BE49-F238E27FC236}">
                <a16:creationId xmlns:a16="http://schemas.microsoft.com/office/drawing/2014/main" id="{F8863FF4-D652-4D21-A14F-78E23E4E3D9C}"/>
              </a:ext>
            </a:extLst>
          </p:cNvPr>
          <p:cNvSpPr/>
          <p:nvPr/>
        </p:nvSpPr>
        <p:spPr>
          <a:xfrm>
            <a:off x="1132333" y="2503345"/>
            <a:ext cx="1311965" cy="1200329"/>
          </a:xfrm>
          <a:prstGeom prst="rect">
            <a:avLst/>
          </a:prstGeom>
        </p:spPr>
        <p:txBody>
          <a:bodyPr wrap="square">
            <a:spAutoFit/>
          </a:bodyPr>
          <a:lstStyle/>
          <a:p>
            <a:r>
              <a:rPr lang="en-US" sz="7200" b="1" dirty="0">
                <a:latin typeface="Font Awesome 5 Pro Light" panose="02000303000000000000" pitchFamily="50" charset="2"/>
              </a:rPr>
              <a:t></a:t>
            </a:r>
            <a:endParaRPr lang="en-US" sz="7200" dirty="0">
              <a:latin typeface="Font Awesome 5 Pro Light" panose="02000303000000000000" pitchFamily="50" charset="2"/>
            </a:endParaRPr>
          </a:p>
        </p:txBody>
      </p:sp>
      <p:sp>
        <p:nvSpPr>
          <p:cNvPr id="6" name="Rectangle 5">
            <a:extLst>
              <a:ext uri="{FF2B5EF4-FFF2-40B4-BE49-F238E27FC236}">
                <a16:creationId xmlns:a16="http://schemas.microsoft.com/office/drawing/2014/main" id="{8215F90E-AE91-494C-B635-580B3FF27A3C}"/>
              </a:ext>
            </a:extLst>
          </p:cNvPr>
          <p:cNvSpPr/>
          <p:nvPr/>
        </p:nvSpPr>
        <p:spPr>
          <a:xfrm>
            <a:off x="9778959" y="2557982"/>
            <a:ext cx="1047469" cy="1200329"/>
          </a:xfrm>
          <a:prstGeom prst="rect">
            <a:avLst/>
          </a:prstGeom>
        </p:spPr>
        <p:txBody>
          <a:bodyPr wrap="square">
            <a:spAutoFit/>
          </a:bodyPr>
          <a:lstStyle/>
          <a:p>
            <a:r>
              <a:rPr lang="en-US" sz="7200" b="1" dirty="0">
                <a:latin typeface="Font Awesome 5 Pro Light" panose="02000303000000000000" pitchFamily="50" charset="2"/>
              </a:rPr>
              <a:t></a:t>
            </a:r>
            <a:endParaRPr lang="en-US" sz="7200" dirty="0">
              <a:latin typeface="Font Awesome 5 Pro Light" panose="02000303000000000000" pitchFamily="50" charset="2"/>
            </a:endParaRPr>
          </a:p>
        </p:txBody>
      </p:sp>
      <p:sp>
        <p:nvSpPr>
          <p:cNvPr id="7" name="Rectangle 6">
            <a:extLst>
              <a:ext uri="{FF2B5EF4-FFF2-40B4-BE49-F238E27FC236}">
                <a16:creationId xmlns:a16="http://schemas.microsoft.com/office/drawing/2014/main" id="{62FF3237-E765-4DC9-8444-8F52CD15D781}"/>
              </a:ext>
            </a:extLst>
          </p:cNvPr>
          <p:cNvSpPr/>
          <p:nvPr/>
        </p:nvSpPr>
        <p:spPr>
          <a:xfrm>
            <a:off x="3955554" y="2558334"/>
            <a:ext cx="1040670" cy="1200329"/>
          </a:xfrm>
          <a:prstGeom prst="rect">
            <a:avLst/>
          </a:prstGeom>
        </p:spPr>
        <p:txBody>
          <a:bodyPr wrap="none">
            <a:spAutoFit/>
          </a:bodyPr>
          <a:lstStyle/>
          <a:p>
            <a:r>
              <a:rPr lang="en-US" sz="7200" b="1" dirty="0">
                <a:latin typeface="Font Awesome 5 Pro Light" panose="02000303000000000000" pitchFamily="50" charset="2"/>
              </a:rPr>
              <a:t></a:t>
            </a:r>
            <a:endParaRPr lang="en-US" sz="7200" dirty="0">
              <a:latin typeface="Font Awesome 5 Pro Light" panose="02000303000000000000" pitchFamily="50" charset="2"/>
            </a:endParaRPr>
          </a:p>
        </p:txBody>
      </p:sp>
      <p:sp>
        <p:nvSpPr>
          <p:cNvPr id="8" name="Rectangle 7">
            <a:extLst>
              <a:ext uri="{FF2B5EF4-FFF2-40B4-BE49-F238E27FC236}">
                <a16:creationId xmlns:a16="http://schemas.microsoft.com/office/drawing/2014/main" id="{E1074280-0FBD-4554-8FFD-5A56AD493980}"/>
              </a:ext>
            </a:extLst>
          </p:cNvPr>
          <p:cNvSpPr/>
          <p:nvPr/>
        </p:nvSpPr>
        <p:spPr>
          <a:xfrm>
            <a:off x="6746327" y="2557983"/>
            <a:ext cx="1156086" cy="1200329"/>
          </a:xfrm>
          <a:prstGeom prst="rect">
            <a:avLst/>
          </a:prstGeom>
        </p:spPr>
        <p:txBody>
          <a:bodyPr wrap="none">
            <a:spAutoFit/>
          </a:bodyPr>
          <a:lstStyle/>
          <a:p>
            <a:r>
              <a:rPr lang="en-US" sz="7200" b="1" dirty="0">
                <a:latin typeface="Font Awesome 5 Pro Light" panose="02000303000000000000" pitchFamily="50" charset="2"/>
              </a:rPr>
              <a:t></a:t>
            </a:r>
            <a:endParaRPr lang="en-US" sz="7200" dirty="0">
              <a:latin typeface="Font Awesome 5 Pro Light" panose="02000303000000000000" pitchFamily="50" charset="2"/>
            </a:endParaRPr>
          </a:p>
        </p:txBody>
      </p:sp>
      <p:sp>
        <p:nvSpPr>
          <p:cNvPr id="9" name="TextBox 8">
            <a:extLst>
              <a:ext uri="{FF2B5EF4-FFF2-40B4-BE49-F238E27FC236}">
                <a16:creationId xmlns:a16="http://schemas.microsoft.com/office/drawing/2014/main" id="{EB9530F0-D203-41D6-AFDD-C5EDB699F553}"/>
              </a:ext>
            </a:extLst>
          </p:cNvPr>
          <p:cNvSpPr txBox="1"/>
          <p:nvPr/>
        </p:nvSpPr>
        <p:spPr>
          <a:xfrm>
            <a:off x="1327291" y="3703674"/>
            <a:ext cx="922047" cy="523220"/>
          </a:xfrm>
          <a:prstGeom prst="rect">
            <a:avLst/>
          </a:prstGeom>
          <a:noFill/>
        </p:spPr>
        <p:txBody>
          <a:bodyPr wrap="none" rtlCol="0">
            <a:spAutoFit/>
          </a:bodyPr>
          <a:lstStyle/>
          <a:p>
            <a:r>
              <a:rPr lang="en-US" sz="2800" dirty="0">
                <a:latin typeface="Raleway ExtraBold" panose="020B0903030101060003" pitchFamily="34" charset="0"/>
              </a:rPr>
              <a:t>Fast</a:t>
            </a:r>
          </a:p>
        </p:txBody>
      </p:sp>
      <p:sp>
        <p:nvSpPr>
          <p:cNvPr id="10" name="TextBox 9">
            <a:extLst>
              <a:ext uri="{FF2B5EF4-FFF2-40B4-BE49-F238E27FC236}">
                <a16:creationId xmlns:a16="http://schemas.microsoft.com/office/drawing/2014/main" id="{0555C7C8-5D7B-427D-AFD3-216443DB687E}"/>
              </a:ext>
            </a:extLst>
          </p:cNvPr>
          <p:cNvSpPr txBox="1"/>
          <p:nvPr/>
        </p:nvSpPr>
        <p:spPr>
          <a:xfrm>
            <a:off x="3450609" y="3703673"/>
            <a:ext cx="2050561" cy="523220"/>
          </a:xfrm>
          <a:prstGeom prst="rect">
            <a:avLst/>
          </a:prstGeom>
          <a:noFill/>
        </p:spPr>
        <p:txBody>
          <a:bodyPr wrap="none" rtlCol="0">
            <a:spAutoFit/>
          </a:bodyPr>
          <a:lstStyle/>
          <a:p>
            <a:r>
              <a:rPr lang="en-US" sz="2800" dirty="0">
                <a:latin typeface="Raleway ExtraBold" panose="020B0903030101060003" pitchFamily="34" charset="0"/>
              </a:rPr>
              <a:t>Integrated</a:t>
            </a:r>
          </a:p>
        </p:txBody>
      </p:sp>
      <p:sp>
        <p:nvSpPr>
          <p:cNvPr id="11" name="TextBox 10">
            <a:extLst>
              <a:ext uri="{FF2B5EF4-FFF2-40B4-BE49-F238E27FC236}">
                <a16:creationId xmlns:a16="http://schemas.microsoft.com/office/drawing/2014/main" id="{5DF8D1A4-8CE9-452B-B364-BD78F0EC03D0}"/>
              </a:ext>
            </a:extLst>
          </p:cNvPr>
          <p:cNvSpPr txBox="1"/>
          <p:nvPr/>
        </p:nvSpPr>
        <p:spPr>
          <a:xfrm>
            <a:off x="6507480" y="3703673"/>
            <a:ext cx="1633781" cy="523220"/>
          </a:xfrm>
          <a:prstGeom prst="rect">
            <a:avLst/>
          </a:prstGeom>
          <a:noFill/>
        </p:spPr>
        <p:txBody>
          <a:bodyPr wrap="none" rtlCol="0">
            <a:spAutoFit/>
          </a:bodyPr>
          <a:lstStyle/>
          <a:p>
            <a:r>
              <a:rPr lang="en-US" sz="2800" dirty="0">
                <a:latin typeface="Raleway ExtraBold" panose="020B0903030101060003" pitchFamily="34" charset="0"/>
              </a:rPr>
              <a:t>Reliable</a:t>
            </a:r>
          </a:p>
        </p:txBody>
      </p:sp>
      <p:sp>
        <p:nvSpPr>
          <p:cNvPr id="12" name="TextBox 11">
            <a:extLst>
              <a:ext uri="{FF2B5EF4-FFF2-40B4-BE49-F238E27FC236}">
                <a16:creationId xmlns:a16="http://schemas.microsoft.com/office/drawing/2014/main" id="{BD6A1131-E4E1-4994-BB5C-B66E5F7A4BDB}"/>
              </a:ext>
            </a:extLst>
          </p:cNvPr>
          <p:cNvSpPr txBox="1"/>
          <p:nvPr/>
        </p:nvSpPr>
        <p:spPr>
          <a:xfrm>
            <a:off x="9386418" y="3694783"/>
            <a:ext cx="1832553" cy="523220"/>
          </a:xfrm>
          <a:prstGeom prst="rect">
            <a:avLst/>
          </a:prstGeom>
          <a:noFill/>
        </p:spPr>
        <p:txBody>
          <a:bodyPr wrap="none" rtlCol="0">
            <a:spAutoFit/>
          </a:bodyPr>
          <a:lstStyle/>
          <a:p>
            <a:r>
              <a:rPr lang="en-US" sz="2800" dirty="0">
                <a:latin typeface="Raleway ExtraBold" panose="020B0903030101060003" pitchFamily="34" charset="0"/>
              </a:rPr>
              <a:t>Engaging</a:t>
            </a:r>
          </a:p>
        </p:txBody>
      </p:sp>
      <p:sp>
        <p:nvSpPr>
          <p:cNvPr id="15" name="Rectangle 14">
            <a:extLst>
              <a:ext uri="{FF2B5EF4-FFF2-40B4-BE49-F238E27FC236}">
                <a16:creationId xmlns:a16="http://schemas.microsoft.com/office/drawing/2014/main" id="{0277FCF0-9CA7-4A6F-8FE4-B5ECBFDB844A}"/>
              </a:ext>
            </a:extLst>
          </p:cNvPr>
          <p:cNvSpPr/>
          <p:nvPr/>
        </p:nvSpPr>
        <p:spPr>
          <a:xfrm>
            <a:off x="5164804" y="4226894"/>
            <a:ext cx="2159566" cy="2646878"/>
          </a:xfrm>
          <a:prstGeom prst="rect">
            <a:avLst/>
          </a:prstGeom>
        </p:spPr>
        <p:txBody>
          <a:bodyPr wrap="none">
            <a:spAutoFit/>
          </a:bodyPr>
          <a:lstStyle/>
          <a:p>
            <a:r>
              <a:rPr lang="en-US" sz="16600" b="1" dirty="0">
                <a:solidFill>
                  <a:srgbClr val="CE2029"/>
                </a:solidFill>
                <a:latin typeface="Font Awesome 5 Pro Light" panose="02000303000000000000" pitchFamily="50" charset="2"/>
              </a:rPr>
              <a:t></a:t>
            </a:r>
            <a:endParaRPr lang="en-US" sz="16600" dirty="0">
              <a:solidFill>
                <a:srgbClr val="CE2029"/>
              </a:solidFill>
              <a:latin typeface="Font Awesome 5 Pro Light" panose="02000303000000000000" pitchFamily="50" charset="2"/>
            </a:endParaRPr>
          </a:p>
        </p:txBody>
      </p:sp>
    </p:spTree>
    <p:extLst>
      <p:ext uri="{BB962C8B-B14F-4D97-AF65-F5344CB8AC3E}">
        <p14:creationId xmlns:p14="http://schemas.microsoft.com/office/powerpoint/2010/main" val="345127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C01B7ED-4950-49FD-845F-A88062E74C0F}"/>
              </a:ext>
            </a:extLst>
          </p:cNvPr>
          <p:cNvSpPr>
            <a:spLocks noGrp="1"/>
          </p:cNvSpPr>
          <p:nvPr>
            <p:ph idx="1"/>
          </p:nvPr>
        </p:nvSpPr>
        <p:spPr/>
        <p:txBody>
          <a:bodyPr/>
          <a:lstStyle/>
          <a:p>
            <a:pPr marL="514350" indent="-514350">
              <a:buFont typeface="+mj-lt"/>
              <a:buAutoNum type="arabicPeriod"/>
            </a:pPr>
            <a:r>
              <a:rPr lang="en-US" dirty="0"/>
              <a:t>What is a PWA?</a:t>
            </a:r>
          </a:p>
          <a:p>
            <a:pPr marL="514350" indent="-514350">
              <a:buFont typeface="+mj-lt"/>
              <a:buAutoNum type="arabicPeriod"/>
            </a:pPr>
            <a:r>
              <a:rPr lang="en-US" dirty="0">
                <a:solidFill>
                  <a:schemeClr val="bg1">
                    <a:lumMod val="85000"/>
                  </a:schemeClr>
                </a:solidFill>
              </a:rPr>
              <a:t>Why are PWAs important?</a:t>
            </a:r>
          </a:p>
          <a:p>
            <a:pPr marL="514350" indent="-514350">
              <a:buFont typeface="+mj-lt"/>
              <a:buAutoNum type="arabicPeriod"/>
            </a:pPr>
            <a:r>
              <a:rPr lang="en-US" dirty="0">
                <a:solidFill>
                  <a:schemeClr val="bg1">
                    <a:lumMod val="85000"/>
                  </a:schemeClr>
                </a:solidFill>
              </a:rPr>
              <a:t>Why Every Web App Should be a PWA</a:t>
            </a:r>
          </a:p>
          <a:p>
            <a:pPr marL="514350" indent="-514350">
              <a:buFont typeface="+mj-lt"/>
              <a:buAutoNum type="arabicPeriod"/>
            </a:pPr>
            <a:r>
              <a:rPr lang="en-US" dirty="0">
                <a:solidFill>
                  <a:schemeClr val="bg1">
                    <a:lumMod val="85000"/>
                  </a:schemeClr>
                </a:solidFill>
              </a:rPr>
              <a:t>Tools</a:t>
            </a:r>
          </a:p>
          <a:p>
            <a:pPr marL="514350" indent="-514350">
              <a:buFont typeface="+mj-lt"/>
              <a:buAutoNum type="arabicPeriod"/>
            </a:pPr>
            <a:r>
              <a:rPr lang="en-US" dirty="0">
                <a:solidFill>
                  <a:schemeClr val="bg1">
                    <a:lumMod val="85000"/>
                  </a:schemeClr>
                </a:solidFill>
              </a:rPr>
              <a:t>Q &amp; A</a:t>
            </a:r>
          </a:p>
        </p:txBody>
      </p:sp>
      <p:sp>
        <p:nvSpPr>
          <p:cNvPr id="4" name="Title 3">
            <a:extLst>
              <a:ext uri="{FF2B5EF4-FFF2-40B4-BE49-F238E27FC236}">
                <a16:creationId xmlns:a16="http://schemas.microsoft.com/office/drawing/2014/main" id="{8C1CB10E-4002-44B5-AB96-852DEE35C421}"/>
              </a:ext>
            </a:extLst>
          </p:cNvPr>
          <p:cNvSpPr>
            <a:spLocks noGrp="1"/>
          </p:cNvSpPr>
          <p:nvPr>
            <p:ph type="title"/>
          </p:nvPr>
        </p:nvSpPr>
        <p:spPr/>
        <p:txBody>
          <a:bodyPr>
            <a:normAutofit/>
          </a:bodyPr>
          <a:lstStyle/>
          <a:p>
            <a:r>
              <a:rPr lang="en-US" dirty="0"/>
              <a:t>Agenda</a:t>
            </a:r>
          </a:p>
        </p:txBody>
      </p:sp>
    </p:spTree>
    <p:extLst>
      <p:ext uri="{BB962C8B-B14F-4D97-AF65-F5344CB8AC3E}">
        <p14:creationId xmlns:p14="http://schemas.microsoft.com/office/powerpoint/2010/main" val="2054990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16007</TotalTime>
  <Words>2787</Words>
  <Application>Microsoft Office PowerPoint</Application>
  <PresentationFormat>Widescreen</PresentationFormat>
  <Paragraphs>446</Paragraphs>
  <Slides>55</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Calibri</vt:lpstr>
      <vt:lpstr>Font Awesome 5 Brands Regular</vt:lpstr>
      <vt:lpstr>Font Awesome 5 Pro Light</vt:lpstr>
      <vt:lpstr>Font Awesome 5 Pro Solid</vt:lpstr>
      <vt:lpstr>Raleway</vt:lpstr>
      <vt:lpstr>Raleway Black</vt:lpstr>
      <vt:lpstr>Raleway ExtraBold</vt:lpstr>
      <vt:lpstr>Raleway SemiBold</vt:lpstr>
      <vt:lpstr>Office Theme</vt:lpstr>
      <vt:lpstr>Why Every Web App Should be a PWA</vt:lpstr>
      <vt:lpstr>Who Am I?</vt:lpstr>
      <vt:lpstr>Every Web App Should Be a PWA</vt:lpstr>
      <vt:lpstr>Agenda</vt:lpstr>
      <vt:lpstr>Agenda</vt:lpstr>
      <vt:lpstr>Progressive Web Application</vt:lpstr>
      <vt:lpstr>What is a PWA?</vt:lpstr>
      <vt:lpstr>What is a PWA?</vt:lpstr>
      <vt:lpstr>Agenda</vt:lpstr>
      <vt:lpstr>Agenda</vt:lpstr>
      <vt:lpstr>Why Are PWAs Important?</vt:lpstr>
      <vt:lpstr>Why Are PWAs Important?</vt:lpstr>
      <vt:lpstr>Why Are PWAs Important?</vt:lpstr>
      <vt:lpstr>Why Are PWAs Important?</vt:lpstr>
      <vt:lpstr>Why Are PWAs Important?</vt:lpstr>
      <vt:lpstr>Agenda</vt:lpstr>
      <vt:lpstr>Agenda</vt:lpstr>
      <vt:lpstr>Why Every Web App Should be a PWA</vt:lpstr>
      <vt:lpstr>Responsive Design</vt:lpstr>
      <vt:lpstr>“Enterprise” Apps</vt:lpstr>
      <vt:lpstr>Responsive Design</vt:lpstr>
      <vt:lpstr>Responsive Design</vt:lpstr>
      <vt:lpstr>Responsive Design</vt:lpstr>
      <vt:lpstr>Responsive Design</vt:lpstr>
      <vt:lpstr>Responsive Images</vt:lpstr>
      <vt:lpstr>Responsive Images</vt:lpstr>
      <vt:lpstr>Responsive Images</vt:lpstr>
      <vt:lpstr>Responsive Images</vt:lpstr>
      <vt:lpstr>Responsive Images</vt:lpstr>
      <vt:lpstr>Responsive Images</vt:lpstr>
      <vt:lpstr>Responsive Images</vt:lpstr>
      <vt:lpstr>Responsive Images</vt:lpstr>
      <vt:lpstr>Responsive Images</vt:lpstr>
      <vt:lpstr>Responsive Images</vt:lpstr>
      <vt:lpstr>Performance</vt:lpstr>
      <vt:lpstr>Performance</vt:lpstr>
      <vt:lpstr>Performance</vt:lpstr>
      <vt:lpstr>Performance</vt:lpstr>
      <vt:lpstr>No Silver Bullet</vt:lpstr>
      <vt:lpstr>Performance</vt:lpstr>
      <vt:lpstr>Performance</vt:lpstr>
      <vt:lpstr>Performance</vt:lpstr>
      <vt:lpstr>Performance</vt:lpstr>
      <vt:lpstr>Performance</vt:lpstr>
      <vt:lpstr>Performance</vt:lpstr>
      <vt:lpstr>Performance</vt:lpstr>
      <vt:lpstr>Performance</vt:lpstr>
      <vt:lpstr>Other PWA Concepts</vt:lpstr>
      <vt:lpstr>Other PWA Concepts</vt:lpstr>
      <vt:lpstr>Tools</vt:lpstr>
      <vt:lpstr>Tools</vt:lpstr>
      <vt:lpstr>Why Every Web App Should be a PWA</vt:lpstr>
      <vt:lpstr>Every Web App Should Be a PWA</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 Bergenhem</dc:creator>
  <cp:lastModifiedBy>Carl Bergenhem</cp:lastModifiedBy>
  <cp:revision>318</cp:revision>
  <dcterms:created xsi:type="dcterms:W3CDTF">2019-10-10T17:41:06Z</dcterms:created>
  <dcterms:modified xsi:type="dcterms:W3CDTF">2019-11-14T13:27:00Z</dcterms:modified>
</cp:coreProperties>
</file>